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1" r:id="rId2"/>
    <p:sldId id="312" r:id="rId3"/>
    <p:sldId id="362" r:id="rId4"/>
    <p:sldId id="316" r:id="rId5"/>
    <p:sldId id="313" r:id="rId6"/>
    <p:sldId id="325" r:id="rId7"/>
    <p:sldId id="326" r:id="rId8"/>
    <p:sldId id="327" r:id="rId9"/>
    <p:sldId id="328" r:id="rId10"/>
    <p:sldId id="337" r:id="rId11"/>
    <p:sldId id="341" r:id="rId12"/>
    <p:sldId id="340" r:id="rId13"/>
    <p:sldId id="342" r:id="rId14"/>
    <p:sldId id="343" r:id="rId15"/>
    <p:sldId id="329" r:id="rId16"/>
    <p:sldId id="344" r:id="rId17"/>
    <p:sldId id="346" r:id="rId18"/>
    <p:sldId id="349" r:id="rId19"/>
    <p:sldId id="348" r:id="rId20"/>
    <p:sldId id="350" r:id="rId21"/>
    <p:sldId id="351" r:id="rId22"/>
    <p:sldId id="347" r:id="rId23"/>
    <p:sldId id="352" r:id="rId24"/>
    <p:sldId id="353" r:id="rId25"/>
    <p:sldId id="354" r:id="rId26"/>
    <p:sldId id="364" r:id="rId27"/>
    <p:sldId id="355" r:id="rId28"/>
    <p:sldId id="356" r:id="rId29"/>
    <p:sldId id="357" r:id="rId30"/>
    <p:sldId id="358" r:id="rId31"/>
    <p:sldId id="359" r:id="rId32"/>
    <p:sldId id="365" r:id="rId33"/>
    <p:sldId id="360" r:id="rId34"/>
    <p:sldId id="361" r:id="rId35"/>
    <p:sldId id="315" r:id="rId36"/>
    <p:sldId id="363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89614B-9E37-48CC-A63C-8A7C53A823F6}" v="877" dt="2025-11-20T09:26:34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3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Aristodemou" userId="8f856845a52b247d" providerId="LiveId" clId="{9B00AFCF-B802-464E-AF44-A44E735D0D35}"/>
    <pc:docChg chg="undo custSel addSld delSld modSld sldOrd">
      <pc:chgData name="Michael Aristodemou" userId="8f856845a52b247d" providerId="LiveId" clId="{9B00AFCF-B802-464E-AF44-A44E735D0D35}" dt="2025-11-20T09:28:05.470" v="11907" actId="1076"/>
      <pc:docMkLst>
        <pc:docMk/>
      </pc:docMkLst>
      <pc:sldChg chg="modSp mod">
        <pc:chgData name="Michael Aristodemou" userId="8f856845a52b247d" providerId="LiveId" clId="{9B00AFCF-B802-464E-AF44-A44E735D0D35}" dt="2025-11-17T09:35:39.098" v="235" actId="14100"/>
        <pc:sldMkLst>
          <pc:docMk/>
          <pc:sldMk cId="2870236714" sldId="311"/>
        </pc:sldMkLst>
        <pc:spChg chg="mod">
          <ac:chgData name="Michael Aristodemou" userId="8f856845a52b247d" providerId="LiveId" clId="{9B00AFCF-B802-464E-AF44-A44E735D0D35}" dt="2025-11-17T09:35:39.098" v="235" actId="14100"/>
          <ac:spMkLst>
            <pc:docMk/>
            <pc:sldMk cId="2870236714" sldId="311"/>
            <ac:spMk id="2" creationId="{3C917886-7CE4-F53C-5E08-88CF04E485EA}"/>
          </ac:spMkLst>
        </pc:spChg>
      </pc:sldChg>
      <pc:sldChg chg="addSp delSp modSp new mod ord setBg">
        <pc:chgData name="Michael Aristodemou" userId="8f856845a52b247d" providerId="LiveId" clId="{9B00AFCF-B802-464E-AF44-A44E735D0D35}" dt="2025-11-19T09:15:49.845" v="4570" actId="20577"/>
        <pc:sldMkLst>
          <pc:docMk/>
          <pc:sldMk cId="1228158676" sldId="312"/>
        </pc:sldMkLst>
        <pc:spChg chg="mod">
          <ac:chgData name="Michael Aristodemou" userId="8f856845a52b247d" providerId="LiveId" clId="{9B00AFCF-B802-464E-AF44-A44E735D0D35}" dt="2025-11-18T15:09:55.014" v="3617" actId="1076"/>
          <ac:spMkLst>
            <pc:docMk/>
            <pc:sldMk cId="1228158676" sldId="312"/>
            <ac:spMk id="2" creationId="{55F46B05-660F-8147-ACC3-12B6E7513EA7}"/>
          </ac:spMkLst>
        </pc:spChg>
        <pc:spChg chg="add del mod">
          <ac:chgData name="Michael Aristodemou" userId="8f856845a52b247d" providerId="LiveId" clId="{9B00AFCF-B802-464E-AF44-A44E735D0D35}" dt="2025-11-19T09:15:49.845" v="4570" actId="20577"/>
          <ac:spMkLst>
            <pc:docMk/>
            <pc:sldMk cId="1228158676" sldId="312"/>
            <ac:spMk id="3" creationId="{649166FB-6C38-4360-A0A7-15CAA8EABCD6}"/>
          </ac:spMkLst>
        </pc:spChg>
        <pc:picChg chg="add mod">
          <ac:chgData name="Michael Aristodemou" userId="8f856845a52b247d" providerId="LiveId" clId="{9B00AFCF-B802-464E-AF44-A44E735D0D35}" dt="2025-11-18T15:17:50.199" v="3624" actId="1076"/>
          <ac:picMkLst>
            <pc:docMk/>
            <pc:sldMk cId="1228158676" sldId="312"/>
            <ac:picMk id="5" creationId="{D55DB0E0-8CA8-4F79-4255-32AB77BEA271}"/>
          </ac:picMkLst>
        </pc:picChg>
      </pc:sldChg>
      <pc:sldChg chg="modSp new mod">
        <pc:chgData name="Michael Aristodemou" userId="8f856845a52b247d" providerId="LiveId" clId="{9B00AFCF-B802-464E-AF44-A44E735D0D35}" dt="2025-11-19T09:17:26.115" v="4720" actId="20577"/>
        <pc:sldMkLst>
          <pc:docMk/>
          <pc:sldMk cId="3770121058" sldId="313"/>
        </pc:sldMkLst>
        <pc:spChg chg="mod">
          <ac:chgData name="Michael Aristodemou" userId="8f856845a52b247d" providerId="LiveId" clId="{9B00AFCF-B802-464E-AF44-A44E735D0D35}" dt="2025-11-19T09:16:57.070" v="4613" actId="20577"/>
          <ac:spMkLst>
            <pc:docMk/>
            <pc:sldMk cId="3770121058" sldId="313"/>
            <ac:spMk id="2" creationId="{75FBDFC3-8E4B-492A-439F-C453CD4CCECE}"/>
          </ac:spMkLst>
        </pc:spChg>
        <pc:spChg chg="mod">
          <ac:chgData name="Michael Aristodemou" userId="8f856845a52b247d" providerId="LiveId" clId="{9B00AFCF-B802-464E-AF44-A44E735D0D35}" dt="2025-11-19T09:17:26.115" v="4720" actId="20577"/>
          <ac:spMkLst>
            <pc:docMk/>
            <pc:sldMk cId="3770121058" sldId="313"/>
            <ac:spMk id="3" creationId="{0D641FA8-3DBF-C20A-9D03-26BBB425B64A}"/>
          </ac:spMkLst>
        </pc:spChg>
      </pc:sldChg>
      <pc:sldChg chg="modSp new del mod">
        <pc:chgData name="Michael Aristodemou" userId="8f856845a52b247d" providerId="LiveId" clId="{9B00AFCF-B802-464E-AF44-A44E735D0D35}" dt="2025-11-19T14:00:41.596" v="9909" actId="47"/>
        <pc:sldMkLst>
          <pc:docMk/>
          <pc:sldMk cId="4065988450" sldId="314"/>
        </pc:sldMkLst>
      </pc:sldChg>
      <pc:sldChg chg="addSp modSp new mod ord">
        <pc:chgData name="Michael Aristodemou" userId="8f856845a52b247d" providerId="LiveId" clId="{9B00AFCF-B802-464E-AF44-A44E735D0D35}" dt="2025-11-20T09:23:50.081" v="11493" actId="1076"/>
        <pc:sldMkLst>
          <pc:docMk/>
          <pc:sldMk cId="3178898129" sldId="315"/>
        </pc:sldMkLst>
        <pc:spChg chg="mod">
          <ac:chgData name="Michael Aristodemou" userId="8f856845a52b247d" providerId="LiveId" clId="{9B00AFCF-B802-464E-AF44-A44E735D0D35}" dt="2025-11-19T14:43:44.152" v="10143" actId="20577"/>
          <ac:spMkLst>
            <pc:docMk/>
            <pc:sldMk cId="3178898129" sldId="315"/>
            <ac:spMk id="2" creationId="{761297E0-C498-F88A-DB8B-860E53FA4581}"/>
          </ac:spMkLst>
        </pc:spChg>
        <pc:spChg chg="mod">
          <ac:chgData name="Michael Aristodemou" userId="8f856845a52b247d" providerId="LiveId" clId="{9B00AFCF-B802-464E-AF44-A44E735D0D35}" dt="2025-11-19T14:47:26.516" v="10865" actId="207"/>
          <ac:spMkLst>
            <pc:docMk/>
            <pc:sldMk cId="3178898129" sldId="315"/>
            <ac:spMk id="3" creationId="{15123417-0EA9-2CEF-27E1-4DF8B6662223}"/>
          </ac:spMkLst>
        </pc:spChg>
        <pc:picChg chg="add mod">
          <ac:chgData name="Michael Aristodemou" userId="8f856845a52b247d" providerId="LiveId" clId="{9B00AFCF-B802-464E-AF44-A44E735D0D35}" dt="2025-11-20T09:23:50.081" v="11493" actId="1076"/>
          <ac:picMkLst>
            <pc:docMk/>
            <pc:sldMk cId="3178898129" sldId="315"/>
            <ac:picMk id="5" creationId="{A4295525-3EA1-D5ED-C9F8-B7B0A6EF7EFC}"/>
          </ac:picMkLst>
        </pc:picChg>
      </pc:sldChg>
      <pc:sldChg chg="delSp modSp new mod">
        <pc:chgData name="Michael Aristodemou" userId="8f856845a52b247d" providerId="LiveId" clId="{9B00AFCF-B802-464E-AF44-A44E735D0D35}" dt="2025-11-18T15:21:16.210" v="4010" actId="20577"/>
        <pc:sldMkLst>
          <pc:docMk/>
          <pc:sldMk cId="3281679198" sldId="316"/>
        </pc:sldMkLst>
        <pc:spChg chg="mod">
          <ac:chgData name="Michael Aristodemou" userId="8f856845a52b247d" providerId="LiveId" clId="{9B00AFCF-B802-464E-AF44-A44E735D0D35}" dt="2025-11-18T15:21:16.210" v="4010" actId="20577"/>
          <ac:spMkLst>
            <pc:docMk/>
            <pc:sldMk cId="3281679198" sldId="316"/>
            <ac:spMk id="2" creationId="{695ED03F-0F06-BC90-66C7-C45FCC1E23B1}"/>
          </ac:spMkLst>
        </pc:spChg>
      </pc:sldChg>
      <pc:sldChg chg="modSp add del mod">
        <pc:chgData name="Michael Aristodemou" userId="8f856845a52b247d" providerId="LiveId" clId="{9B00AFCF-B802-464E-AF44-A44E735D0D35}" dt="2025-11-19T09:20:20.024" v="4931" actId="47"/>
        <pc:sldMkLst>
          <pc:docMk/>
          <pc:sldMk cId="2590563724" sldId="317"/>
        </pc:sldMkLst>
        <pc:spChg chg="mod">
          <ac:chgData name="Michael Aristodemou" userId="8f856845a52b247d" providerId="LiveId" clId="{9B00AFCF-B802-464E-AF44-A44E735D0D35}" dt="2025-11-19T09:17:48.316" v="4822" actId="20577"/>
          <ac:spMkLst>
            <pc:docMk/>
            <pc:sldMk cId="2590563724" sldId="317"/>
            <ac:spMk id="2" creationId="{FD86A7E0-53C9-02CC-1532-D6EF9579044A}"/>
          </ac:spMkLst>
        </pc:spChg>
      </pc:sldChg>
      <pc:sldChg chg="add del">
        <pc:chgData name="Michael Aristodemou" userId="8f856845a52b247d" providerId="LiveId" clId="{9B00AFCF-B802-464E-AF44-A44E735D0D35}" dt="2025-11-19T14:00:41.596" v="9909" actId="47"/>
        <pc:sldMkLst>
          <pc:docMk/>
          <pc:sldMk cId="1574730760" sldId="318"/>
        </pc:sldMkLst>
      </pc:sldChg>
      <pc:sldChg chg="modSp add del mod">
        <pc:chgData name="Michael Aristodemou" userId="8f856845a52b247d" providerId="LiveId" clId="{9B00AFCF-B802-464E-AF44-A44E735D0D35}" dt="2025-11-19T14:00:41.596" v="9909" actId="47"/>
        <pc:sldMkLst>
          <pc:docMk/>
          <pc:sldMk cId="1252763632" sldId="319"/>
        </pc:sldMkLst>
      </pc:sldChg>
      <pc:sldChg chg="modSp new del mod">
        <pc:chgData name="Michael Aristodemou" userId="8f856845a52b247d" providerId="LiveId" clId="{9B00AFCF-B802-464E-AF44-A44E735D0D35}" dt="2025-11-19T14:00:41.596" v="9909" actId="47"/>
        <pc:sldMkLst>
          <pc:docMk/>
          <pc:sldMk cId="2175827396" sldId="320"/>
        </pc:sldMkLst>
      </pc:sldChg>
      <pc:sldChg chg="modSp add del mod">
        <pc:chgData name="Michael Aristodemou" userId="8f856845a52b247d" providerId="LiveId" clId="{9B00AFCF-B802-464E-AF44-A44E735D0D35}" dt="2025-11-19T14:00:41.596" v="9909" actId="47"/>
        <pc:sldMkLst>
          <pc:docMk/>
          <pc:sldMk cId="1592215032" sldId="321"/>
        </pc:sldMkLst>
        <pc:spChg chg="mod">
          <ac:chgData name="Michael Aristodemou" userId="8f856845a52b247d" providerId="LiveId" clId="{9B00AFCF-B802-464E-AF44-A44E735D0D35}" dt="2025-11-19T09:18:17.631" v="4858" actId="14100"/>
          <ac:spMkLst>
            <pc:docMk/>
            <pc:sldMk cId="1592215032" sldId="321"/>
            <ac:spMk id="3" creationId="{FD234BB0-1CCF-404B-077F-6B94F704830D}"/>
          </ac:spMkLst>
        </pc:spChg>
      </pc:sldChg>
      <pc:sldChg chg="new del">
        <pc:chgData name="Michael Aristodemou" userId="8f856845a52b247d" providerId="LiveId" clId="{9B00AFCF-B802-464E-AF44-A44E735D0D35}" dt="2025-11-19T14:00:41.596" v="9909" actId="47"/>
        <pc:sldMkLst>
          <pc:docMk/>
          <pc:sldMk cId="2387656521" sldId="322"/>
        </pc:sldMkLst>
      </pc:sldChg>
      <pc:sldChg chg="modSp add del mod">
        <pc:chgData name="Michael Aristodemou" userId="8f856845a52b247d" providerId="LiveId" clId="{9B00AFCF-B802-464E-AF44-A44E735D0D35}" dt="2025-11-19T14:00:41.596" v="9909" actId="47"/>
        <pc:sldMkLst>
          <pc:docMk/>
          <pc:sldMk cId="3514232225" sldId="323"/>
        </pc:sldMkLst>
        <pc:spChg chg="mod">
          <ac:chgData name="Michael Aristodemou" userId="8f856845a52b247d" providerId="LiveId" clId="{9B00AFCF-B802-464E-AF44-A44E735D0D35}" dt="2025-11-19T13:27:52.567" v="9223" actId="20577"/>
          <ac:spMkLst>
            <pc:docMk/>
            <pc:sldMk cId="3514232225" sldId="323"/>
            <ac:spMk id="2" creationId="{C3DE32C5-AD3F-EF30-5830-F05AAFB5D076}"/>
          </ac:spMkLst>
        </pc:spChg>
      </pc:sldChg>
      <pc:sldChg chg="addSp modSp add del mod">
        <pc:chgData name="Michael Aristodemou" userId="8f856845a52b247d" providerId="LiveId" clId="{9B00AFCF-B802-464E-AF44-A44E735D0D35}" dt="2025-11-19T09:20:54.684" v="4935" actId="47"/>
        <pc:sldMkLst>
          <pc:docMk/>
          <pc:sldMk cId="3166358770" sldId="324"/>
        </pc:sldMkLst>
        <pc:spChg chg="add mod">
          <ac:chgData name="Michael Aristodemou" userId="8f856845a52b247d" providerId="LiveId" clId="{9B00AFCF-B802-464E-AF44-A44E735D0D35}" dt="2025-11-19T09:19:21.248" v="4871" actId="1076"/>
          <ac:spMkLst>
            <pc:docMk/>
            <pc:sldMk cId="3166358770" sldId="324"/>
            <ac:spMk id="4" creationId="{3C0D45B6-F159-81C9-5EB0-4AF6B0D3229C}"/>
          </ac:spMkLst>
        </pc:spChg>
        <pc:spChg chg="add mod">
          <ac:chgData name="Michael Aristodemou" userId="8f856845a52b247d" providerId="LiveId" clId="{9B00AFCF-B802-464E-AF44-A44E735D0D35}" dt="2025-11-19T09:19:21.248" v="4871" actId="1076"/>
          <ac:spMkLst>
            <pc:docMk/>
            <pc:sldMk cId="3166358770" sldId="324"/>
            <ac:spMk id="5" creationId="{A905DD15-FAF0-39B6-D5FF-BADB1ECE2FEB}"/>
          </ac:spMkLst>
        </pc:spChg>
        <pc:spChg chg="add mod">
          <ac:chgData name="Michael Aristodemou" userId="8f856845a52b247d" providerId="LiveId" clId="{9B00AFCF-B802-464E-AF44-A44E735D0D35}" dt="2025-11-19T09:19:55.166" v="4905" actId="20577"/>
          <ac:spMkLst>
            <pc:docMk/>
            <pc:sldMk cId="3166358770" sldId="324"/>
            <ac:spMk id="8" creationId="{FE2E2BAA-6040-4D11-C2A7-4AC57B7DD938}"/>
          </ac:spMkLst>
        </pc:spChg>
        <pc:spChg chg="add mod">
          <ac:chgData name="Michael Aristodemou" userId="8f856845a52b247d" providerId="LiveId" clId="{9B00AFCF-B802-464E-AF44-A44E735D0D35}" dt="2025-11-19T09:20:07.096" v="4927" actId="20577"/>
          <ac:spMkLst>
            <pc:docMk/>
            <pc:sldMk cId="3166358770" sldId="324"/>
            <ac:spMk id="9" creationId="{02A0CD6F-918F-93DD-5B09-406E394C6488}"/>
          </ac:spMkLst>
        </pc:spChg>
        <pc:cxnChg chg="add mod">
          <ac:chgData name="Michael Aristodemou" userId="8f856845a52b247d" providerId="LiveId" clId="{9B00AFCF-B802-464E-AF44-A44E735D0D35}" dt="2025-11-19T09:19:21.248" v="4871" actId="1076"/>
          <ac:cxnSpMkLst>
            <pc:docMk/>
            <pc:sldMk cId="3166358770" sldId="324"/>
            <ac:cxnSpMk id="7" creationId="{DF93B983-7D00-5E50-2B2C-D4ED2C6C37C8}"/>
          </ac:cxnSpMkLst>
        </pc:cxnChg>
      </pc:sldChg>
      <pc:sldChg chg="delSp modSp add mod ord">
        <pc:chgData name="Michael Aristodemou" userId="8f856845a52b247d" providerId="LiveId" clId="{9B00AFCF-B802-464E-AF44-A44E735D0D35}" dt="2025-11-19T09:21:23.929" v="4950" actId="20577"/>
        <pc:sldMkLst>
          <pc:docMk/>
          <pc:sldMk cId="157621694" sldId="325"/>
        </pc:sldMkLst>
        <pc:spChg chg="mod">
          <ac:chgData name="Michael Aristodemou" userId="8f856845a52b247d" providerId="LiveId" clId="{9B00AFCF-B802-464E-AF44-A44E735D0D35}" dt="2025-11-19T09:21:23.929" v="4950" actId="20577"/>
          <ac:spMkLst>
            <pc:docMk/>
            <pc:sldMk cId="157621694" sldId="325"/>
            <ac:spMk id="3" creationId="{369A1ECC-16D5-5ECA-0122-172692E3CEC9}"/>
          </ac:spMkLst>
        </pc:spChg>
        <pc:spChg chg="mod">
          <ac:chgData name="Michael Aristodemou" userId="8f856845a52b247d" providerId="LiveId" clId="{9B00AFCF-B802-464E-AF44-A44E735D0D35}" dt="2025-11-19T09:20:38.343" v="4933" actId="1076"/>
          <ac:spMkLst>
            <pc:docMk/>
            <pc:sldMk cId="157621694" sldId="325"/>
            <ac:spMk id="4" creationId="{C15C9447-D9D3-5201-89B8-54516A3CB635}"/>
          </ac:spMkLst>
        </pc:spChg>
        <pc:spChg chg="mod">
          <ac:chgData name="Michael Aristodemou" userId="8f856845a52b247d" providerId="LiveId" clId="{9B00AFCF-B802-464E-AF44-A44E735D0D35}" dt="2025-11-19T09:20:38.343" v="4933" actId="1076"/>
          <ac:spMkLst>
            <pc:docMk/>
            <pc:sldMk cId="157621694" sldId="325"/>
            <ac:spMk id="5" creationId="{3A6F9E83-0D09-40E9-00EF-B3C036A32666}"/>
          </ac:spMkLst>
        </pc:spChg>
        <pc:spChg chg="del mod">
          <ac:chgData name="Michael Aristodemou" userId="8f856845a52b247d" providerId="LiveId" clId="{9B00AFCF-B802-464E-AF44-A44E735D0D35}" dt="2025-11-19T09:20:57.178" v="4936" actId="478"/>
          <ac:spMkLst>
            <pc:docMk/>
            <pc:sldMk cId="157621694" sldId="325"/>
            <ac:spMk id="8" creationId="{A4683C25-B0F1-A62C-0335-02030EB938D4}"/>
          </ac:spMkLst>
        </pc:spChg>
        <pc:spChg chg="del mod">
          <ac:chgData name="Michael Aristodemou" userId="8f856845a52b247d" providerId="LiveId" clId="{9B00AFCF-B802-464E-AF44-A44E735D0D35}" dt="2025-11-19T09:20:59.010" v="4937" actId="478"/>
          <ac:spMkLst>
            <pc:docMk/>
            <pc:sldMk cId="157621694" sldId="325"/>
            <ac:spMk id="9" creationId="{4B9F7567-11B7-DD54-A3F4-0D6F0865E943}"/>
          </ac:spMkLst>
        </pc:spChg>
        <pc:cxnChg chg="mod">
          <ac:chgData name="Michael Aristodemou" userId="8f856845a52b247d" providerId="LiveId" clId="{9B00AFCF-B802-464E-AF44-A44E735D0D35}" dt="2025-11-19T09:20:38.343" v="4933" actId="1076"/>
          <ac:cxnSpMkLst>
            <pc:docMk/>
            <pc:sldMk cId="157621694" sldId="325"/>
            <ac:cxnSpMk id="7" creationId="{DBECB866-A264-3BF5-0F26-52BD2C2C02E8}"/>
          </ac:cxnSpMkLst>
        </pc:cxnChg>
      </pc:sldChg>
      <pc:sldChg chg="modSp add mod">
        <pc:chgData name="Michael Aristodemou" userId="8f856845a52b247d" providerId="LiveId" clId="{9B00AFCF-B802-464E-AF44-A44E735D0D35}" dt="2025-11-20T08:54:47.585" v="11124" actId="20577"/>
        <pc:sldMkLst>
          <pc:docMk/>
          <pc:sldMk cId="2471695577" sldId="326"/>
        </pc:sldMkLst>
        <pc:spChg chg="mod">
          <ac:chgData name="Michael Aristodemou" userId="8f856845a52b247d" providerId="LiveId" clId="{9B00AFCF-B802-464E-AF44-A44E735D0D35}" dt="2025-11-20T08:54:47.585" v="11124" actId="20577"/>
          <ac:spMkLst>
            <pc:docMk/>
            <pc:sldMk cId="2471695577" sldId="326"/>
            <ac:spMk id="8" creationId="{17E877CB-DC5B-4F98-1396-0BF2E5F47817}"/>
          </ac:spMkLst>
        </pc:spChg>
      </pc:sldChg>
      <pc:sldChg chg="modSp add mod">
        <pc:chgData name="Michael Aristodemou" userId="8f856845a52b247d" providerId="LiveId" clId="{9B00AFCF-B802-464E-AF44-A44E735D0D35}" dt="2025-11-20T08:54:29.839" v="11123" actId="20577"/>
        <pc:sldMkLst>
          <pc:docMk/>
          <pc:sldMk cId="2431750543" sldId="327"/>
        </pc:sldMkLst>
        <pc:spChg chg="mod">
          <ac:chgData name="Michael Aristodemou" userId="8f856845a52b247d" providerId="LiveId" clId="{9B00AFCF-B802-464E-AF44-A44E735D0D35}" dt="2025-11-20T08:54:29.839" v="11123" actId="20577"/>
          <ac:spMkLst>
            <pc:docMk/>
            <pc:sldMk cId="2431750543" sldId="327"/>
            <ac:spMk id="3" creationId="{FA19A0A6-C047-6101-3AF2-99812577FD23}"/>
          </ac:spMkLst>
        </pc:spChg>
        <pc:spChg chg="mod">
          <ac:chgData name="Michael Aristodemou" userId="8f856845a52b247d" providerId="LiveId" clId="{9B00AFCF-B802-464E-AF44-A44E735D0D35}" dt="2025-11-19T09:48:19.719" v="5995" actId="20577"/>
          <ac:spMkLst>
            <pc:docMk/>
            <pc:sldMk cId="2431750543" sldId="327"/>
            <ac:spMk id="8" creationId="{01F4D79C-D2EC-2CE8-E4DF-BBBA06BB5F56}"/>
          </ac:spMkLst>
        </pc:spChg>
      </pc:sldChg>
      <pc:sldChg chg="addSp delSp modSp add mod">
        <pc:chgData name="Michael Aristodemou" userId="8f856845a52b247d" providerId="LiveId" clId="{9B00AFCF-B802-464E-AF44-A44E735D0D35}" dt="2025-11-19T09:48:54.983" v="6002" actId="478"/>
        <pc:sldMkLst>
          <pc:docMk/>
          <pc:sldMk cId="242394123" sldId="328"/>
        </pc:sldMkLst>
        <pc:spChg chg="mod">
          <ac:chgData name="Michael Aristodemou" userId="8f856845a52b247d" providerId="LiveId" clId="{9B00AFCF-B802-464E-AF44-A44E735D0D35}" dt="2025-11-19T09:48:43.057" v="5999" actId="20577"/>
          <ac:spMkLst>
            <pc:docMk/>
            <pc:sldMk cId="242394123" sldId="328"/>
            <ac:spMk id="3" creationId="{2700A91A-55A4-C44A-B0C8-52A774004450}"/>
          </ac:spMkLst>
        </pc:spChg>
        <pc:spChg chg="mod">
          <ac:chgData name="Michael Aristodemou" userId="8f856845a52b247d" providerId="LiveId" clId="{9B00AFCF-B802-464E-AF44-A44E735D0D35}" dt="2025-11-19T09:46:24" v="5965" actId="1076"/>
          <ac:spMkLst>
            <pc:docMk/>
            <pc:sldMk cId="242394123" sldId="328"/>
            <ac:spMk id="4" creationId="{1A77161D-A50C-6875-9870-4309A9A5EB5F}"/>
          </ac:spMkLst>
        </pc:spChg>
        <pc:spChg chg="mod">
          <ac:chgData name="Michael Aristodemou" userId="8f856845a52b247d" providerId="LiveId" clId="{9B00AFCF-B802-464E-AF44-A44E735D0D35}" dt="2025-11-19T09:47:52.682" v="5993" actId="1076"/>
          <ac:spMkLst>
            <pc:docMk/>
            <pc:sldMk cId="242394123" sldId="328"/>
            <ac:spMk id="5" creationId="{635BEAA2-05D9-466B-AAEE-24C932EC1D5B}"/>
          </ac:spMkLst>
        </pc:spChg>
        <pc:spChg chg="add mod">
          <ac:chgData name="Michael Aristodemou" userId="8f856845a52b247d" providerId="LiveId" clId="{9B00AFCF-B802-464E-AF44-A44E735D0D35}" dt="2025-11-19T09:46:24" v="5965" actId="1076"/>
          <ac:spMkLst>
            <pc:docMk/>
            <pc:sldMk cId="242394123" sldId="328"/>
            <ac:spMk id="6" creationId="{F9B36AD9-EEE9-7B97-7E53-2550093EBFA9}"/>
          </ac:spMkLst>
        </pc:spChg>
        <pc:spChg chg="mod">
          <ac:chgData name="Michael Aristodemou" userId="8f856845a52b247d" providerId="LiveId" clId="{9B00AFCF-B802-464E-AF44-A44E735D0D35}" dt="2025-11-19T09:46:24" v="5965" actId="1076"/>
          <ac:spMkLst>
            <pc:docMk/>
            <pc:sldMk cId="242394123" sldId="328"/>
            <ac:spMk id="8" creationId="{3349F3CB-28EF-7F79-4104-9691E29BB7AE}"/>
          </ac:spMkLst>
        </pc:spChg>
        <pc:spChg chg="mod">
          <ac:chgData name="Michael Aristodemou" userId="8f856845a52b247d" providerId="LiveId" clId="{9B00AFCF-B802-464E-AF44-A44E735D0D35}" dt="2025-11-19T09:47:52.682" v="5993" actId="1076"/>
          <ac:spMkLst>
            <pc:docMk/>
            <pc:sldMk cId="242394123" sldId="328"/>
            <ac:spMk id="9" creationId="{1AE76C09-E237-A563-C352-4DEA0D8B19B9}"/>
          </ac:spMkLst>
        </pc:spChg>
        <pc:spChg chg="add del mod">
          <ac:chgData name="Michael Aristodemou" userId="8f856845a52b247d" providerId="LiveId" clId="{9B00AFCF-B802-464E-AF44-A44E735D0D35}" dt="2025-11-19T09:48:54.983" v="6002" actId="478"/>
          <ac:spMkLst>
            <pc:docMk/>
            <pc:sldMk cId="242394123" sldId="328"/>
            <ac:spMk id="10" creationId="{D7A49155-087D-C301-1B75-F3F589129925}"/>
          </ac:spMkLst>
        </pc:spChg>
        <pc:spChg chg="add mod">
          <ac:chgData name="Michael Aristodemou" userId="8f856845a52b247d" providerId="LiveId" clId="{9B00AFCF-B802-464E-AF44-A44E735D0D35}" dt="2025-11-19T09:48:01.386" v="5994" actId="1076"/>
          <ac:spMkLst>
            <pc:docMk/>
            <pc:sldMk cId="242394123" sldId="328"/>
            <ac:spMk id="13" creationId="{FDE08A3F-0CD6-C527-E4CC-7F2A1D2D988F}"/>
          </ac:spMkLst>
        </pc:spChg>
        <pc:spChg chg="add del mod">
          <ac:chgData name="Michael Aristodemou" userId="8f856845a52b247d" providerId="LiveId" clId="{9B00AFCF-B802-464E-AF44-A44E735D0D35}" dt="2025-11-19T09:48:53.138" v="6001" actId="478"/>
          <ac:spMkLst>
            <pc:docMk/>
            <pc:sldMk cId="242394123" sldId="328"/>
            <ac:spMk id="19" creationId="{E0A8ADBB-F827-BD89-D768-703D99E598C1}"/>
          </ac:spMkLst>
        </pc:spChg>
        <pc:cxnChg chg="mod">
          <ac:chgData name="Michael Aristodemou" userId="8f856845a52b247d" providerId="LiveId" clId="{9B00AFCF-B802-464E-AF44-A44E735D0D35}" dt="2025-11-19T09:47:52.682" v="5993" actId="1076"/>
          <ac:cxnSpMkLst>
            <pc:docMk/>
            <pc:sldMk cId="242394123" sldId="328"/>
            <ac:cxnSpMk id="7" creationId="{4AE6E96B-4EE8-FA5A-F237-5C6250DD2572}"/>
          </ac:cxnSpMkLst>
        </pc:cxnChg>
        <pc:cxnChg chg="add mod">
          <ac:chgData name="Michael Aristodemou" userId="8f856845a52b247d" providerId="LiveId" clId="{9B00AFCF-B802-464E-AF44-A44E735D0D35}" dt="2025-11-19T09:46:24" v="5965" actId="1076"/>
          <ac:cxnSpMkLst>
            <pc:docMk/>
            <pc:sldMk cId="242394123" sldId="328"/>
            <ac:cxnSpMk id="12" creationId="{58088A72-1FB0-BF24-C688-096089256646}"/>
          </ac:cxnSpMkLst>
        </pc:cxnChg>
        <pc:cxnChg chg="add mod">
          <ac:chgData name="Michael Aristodemou" userId="8f856845a52b247d" providerId="LiveId" clId="{9B00AFCF-B802-464E-AF44-A44E735D0D35}" dt="2025-11-19T09:48:01.386" v="5994" actId="1076"/>
          <ac:cxnSpMkLst>
            <pc:docMk/>
            <pc:sldMk cId="242394123" sldId="328"/>
            <ac:cxnSpMk id="14" creationId="{E575BB76-32DC-1DFE-CBB5-C67B8604F67C}"/>
          </ac:cxnSpMkLst>
        </pc:cxnChg>
      </pc:sldChg>
      <pc:sldChg chg="addSp delSp modSp new mod">
        <pc:chgData name="Michael Aristodemou" userId="8f856845a52b247d" providerId="LiveId" clId="{9B00AFCF-B802-464E-AF44-A44E735D0D35}" dt="2025-11-19T10:26:35.532" v="7179" actId="20577"/>
        <pc:sldMkLst>
          <pc:docMk/>
          <pc:sldMk cId="2317107941" sldId="329"/>
        </pc:sldMkLst>
        <pc:spChg chg="mod">
          <ac:chgData name="Michael Aristodemou" userId="8f856845a52b247d" providerId="LiveId" clId="{9B00AFCF-B802-464E-AF44-A44E735D0D35}" dt="2025-11-19T10:04:21.854" v="6844" actId="20577"/>
          <ac:spMkLst>
            <pc:docMk/>
            <pc:sldMk cId="2317107941" sldId="329"/>
            <ac:spMk id="2" creationId="{D6002438-16FC-531C-F0B1-8118D7D28B51}"/>
          </ac:spMkLst>
        </pc:spChg>
        <pc:spChg chg="del">
          <ac:chgData name="Michael Aristodemou" userId="8f856845a52b247d" providerId="LiveId" clId="{9B00AFCF-B802-464E-AF44-A44E735D0D35}" dt="2025-11-19T10:04:24.209" v="6845" actId="478"/>
          <ac:spMkLst>
            <pc:docMk/>
            <pc:sldMk cId="2317107941" sldId="329"/>
            <ac:spMk id="3" creationId="{CE7ECF92-6E15-2795-6F6B-1756C85FCDC1}"/>
          </ac:spMkLst>
        </pc:spChg>
        <pc:spChg chg="add mod">
          <ac:chgData name="Michael Aristodemou" userId="8f856845a52b247d" providerId="LiveId" clId="{9B00AFCF-B802-464E-AF44-A44E735D0D35}" dt="2025-11-19T10:26:32.307" v="7176" actId="20577"/>
          <ac:spMkLst>
            <pc:docMk/>
            <pc:sldMk cId="2317107941" sldId="329"/>
            <ac:spMk id="6" creationId="{D2C64965-85E8-E9DF-EF7D-F962571881D1}"/>
          </ac:spMkLst>
        </pc:spChg>
        <pc:spChg chg="add del mod">
          <ac:chgData name="Michael Aristodemou" userId="8f856845a52b247d" providerId="LiveId" clId="{9B00AFCF-B802-464E-AF44-A44E735D0D35}" dt="2025-11-19T10:08:11.887" v="7025" actId="478"/>
          <ac:spMkLst>
            <pc:docMk/>
            <pc:sldMk cId="2317107941" sldId="329"/>
            <ac:spMk id="7" creationId="{7A4E21BD-F990-E17E-23A5-A08A5D098438}"/>
          </ac:spMkLst>
        </pc:spChg>
        <pc:spChg chg="add mod">
          <ac:chgData name="Michael Aristodemou" userId="8f856845a52b247d" providerId="LiveId" clId="{9B00AFCF-B802-464E-AF44-A44E735D0D35}" dt="2025-11-19T10:26:27.821" v="7173" actId="20577"/>
          <ac:spMkLst>
            <pc:docMk/>
            <pc:sldMk cId="2317107941" sldId="329"/>
            <ac:spMk id="8" creationId="{82366931-7C0F-E6FF-F38D-EAA0B3963E24}"/>
          </ac:spMkLst>
        </pc:spChg>
        <pc:spChg chg="add del mod">
          <ac:chgData name="Michael Aristodemou" userId="8f856845a52b247d" providerId="LiveId" clId="{9B00AFCF-B802-464E-AF44-A44E735D0D35}" dt="2025-11-19T10:08:13.087" v="7026" actId="478"/>
          <ac:spMkLst>
            <pc:docMk/>
            <pc:sldMk cId="2317107941" sldId="329"/>
            <ac:spMk id="9" creationId="{C38C3A14-2059-98DE-96A1-F59D22591C0D}"/>
          </ac:spMkLst>
        </pc:spChg>
        <pc:spChg chg="add mod">
          <ac:chgData name="Michael Aristodemou" userId="8f856845a52b247d" providerId="LiveId" clId="{9B00AFCF-B802-464E-AF44-A44E735D0D35}" dt="2025-11-19T10:24:46.693" v="7170" actId="20577"/>
          <ac:spMkLst>
            <pc:docMk/>
            <pc:sldMk cId="2317107941" sldId="329"/>
            <ac:spMk id="10" creationId="{95800F67-C751-4A3A-A39A-18F6B267748C}"/>
          </ac:spMkLst>
        </pc:spChg>
        <pc:spChg chg="add mod">
          <ac:chgData name="Michael Aristodemou" userId="8f856845a52b247d" providerId="LiveId" clId="{9B00AFCF-B802-464E-AF44-A44E735D0D35}" dt="2025-11-19T10:26:35.532" v="7179" actId="20577"/>
          <ac:spMkLst>
            <pc:docMk/>
            <pc:sldMk cId="2317107941" sldId="329"/>
            <ac:spMk id="11" creationId="{617C15DD-E6BB-398A-20FD-4F18BAB29266}"/>
          </ac:spMkLst>
        </pc:spChg>
        <pc:picChg chg="add mod">
          <ac:chgData name="Michael Aristodemou" userId="8f856845a52b247d" providerId="LiveId" clId="{9B00AFCF-B802-464E-AF44-A44E735D0D35}" dt="2025-11-19T10:11:08.168" v="7127" actId="1076"/>
          <ac:picMkLst>
            <pc:docMk/>
            <pc:sldMk cId="2317107941" sldId="329"/>
            <ac:picMk id="5" creationId="{AC43AB01-7838-E521-F569-C02ECFCFDE22}"/>
          </ac:picMkLst>
        </pc:picChg>
      </pc:sldChg>
      <pc:sldChg chg="modSp add del mod">
        <pc:chgData name="Michael Aristodemou" userId="8f856845a52b247d" providerId="LiveId" clId="{9B00AFCF-B802-464E-AF44-A44E735D0D35}" dt="2025-11-19T09:50:46.262" v="6042" actId="47"/>
        <pc:sldMkLst>
          <pc:docMk/>
          <pc:sldMk cId="2079618262" sldId="330"/>
        </pc:sldMkLst>
        <pc:spChg chg="mod">
          <ac:chgData name="Michael Aristodemou" userId="8f856845a52b247d" providerId="LiveId" clId="{9B00AFCF-B802-464E-AF44-A44E735D0D35}" dt="2025-11-19T09:23:28.299" v="5093" actId="20577"/>
          <ac:spMkLst>
            <pc:docMk/>
            <pc:sldMk cId="2079618262" sldId="330"/>
            <ac:spMk id="2" creationId="{9B9E8544-65BA-B9CD-2625-B2BEB4BF8139}"/>
          </ac:spMkLst>
        </pc:spChg>
        <pc:spChg chg="mod">
          <ac:chgData name="Michael Aristodemou" userId="8f856845a52b247d" providerId="LiveId" clId="{9B00AFCF-B802-464E-AF44-A44E735D0D35}" dt="2025-11-19T09:24:25.136" v="5171" actId="20577"/>
          <ac:spMkLst>
            <pc:docMk/>
            <pc:sldMk cId="2079618262" sldId="330"/>
            <ac:spMk id="3" creationId="{DF1350E7-09F5-7CD5-3414-7C22DECE31BC}"/>
          </ac:spMkLst>
        </pc:spChg>
      </pc:sldChg>
      <pc:sldChg chg="addSp delSp modSp add del mod">
        <pc:chgData name="Michael Aristodemou" userId="8f856845a52b247d" providerId="LiveId" clId="{9B00AFCF-B802-464E-AF44-A44E735D0D35}" dt="2025-11-19T10:03:56.110" v="6822" actId="47"/>
        <pc:sldMkLst>
          <pc:docMk/>
          <pc:sldMk cId="109213095" sldId="331"/>
        </pc:sldMkLst>
        <pc:spChg chg="mod">
          <ac:chgData name="Michael Aristodemou" userId="8f856845a52b247d" providerId="LiveId" clId="{9B00AFCF-B802-464E-AF44-A44E735D0D35}" dt="2025-11-19T09:29:54.049" v="5613" actId="208"/>
          <ac:spMkLst>
            <pc:docMk/>
            <pc:sldMk cId="109213095" sldId="331"/>
            <ac:spMk id="4" creationId="{AF1FC90A-C800-5FA6-BB40-7E07CBDFD2F6}"/>
          </ac:spMkLst>
        </pc:spChg>
        <pc:spChg chg="mod">
          <ac:chgData name="Michael Aristodemou" userId="8f856845a52b247d" providerId="LiveId" clId="{9B00AFCF-B802-464E-AF44-A44E735D0D35}" dt="2025-11-19T09:24:41.166" v="5173" actId="208"/>
          <ac:spMkLst>
            <pc:docMk/>
            <pc:sldMk cId="109213095" sldId="331"/>
            <ac:spMk id="5" creationId="{ED7B7610-C15B-1524-8502-77F898CA2362}"/>
          </ac:spMkLst>
        </pc:spChg>
        <pc:spChg chg="mod">
          <ac:chgData name="Michael Aristodemou" userId="8f856845a52b247d" providerId="LiveId" clId="{9B00AFCF-B802-464E-AF44-A44E735D0D35}" dt="2025-11-19T09:45:40.014" v="5957" actId="20577"/>
          <ac:spMkLst>
            <pc:docMk/>
            <pc:sldMk cId="109213095" sldId="331"/>
            <ac:spMk id="8" creationId="{1F18B1C0-F5C5-06CA-D27A-6F89E8D17223}"/>
          </ac:spMkLst>
        </pc:spChg>
        <pc:spChg chg="mod">
          <ac:chgData name="Michael Aristodemou" userId="8f856845a52b247d" providerId="LiveId" clId="{9B00AFCF-B802-464E-AF44-A44E735D0D35}" dt="2025-11-19T09:25:40.555" v="5178" actId="1076"/>
          <ac:spMkLst>
            <pc:docMk/>
            <pc:sldMk cId="109213095" sldId="331"/>
            <ac:spMk id="9" creationId="{2E164B0A-10AD-20C4-0F0E-28BDBC30BE0D}"/>
          </ac:spMkLst>
        </pc:spChg>
        <pc:spChg chg="add mod">
          <ac:chgData name="Michael Aristodemou" userId="8f856845a52b247d" providerId="LiveId" clId="{9B00AFCF-B802-464E-AF44-A44E735D0D35}" dt="2025-11-19T09:26:35.216" v="5302" actId="20577"/>
          <ac:spMkLst>
            <pc:docMk/>
            <pc:sldMk cId="109213095" sldId="331"/>
            <ac:spMk id="11" creationId="{5AD4DAA7-EA0D-5F84-3EA7-98D4AB884276}"/>
          </ac:spMkLst>
        </pc:spChg>
        <pc:spChg chg="add mod">
          <ac:chgData name="Michael Aristodemou" userId="8f856845a52b247d" providerId="LiveId" clId="{9B00AFCF-B802-464E-AF44-A44E735D0D35}" dt="2025-11-19T09:45:18.201" v="5956" actId="20577"/>
          <ac:spMkLst>
            <pc:docMk/>
            <pc:sldMk cId="109213095" sldId="331"/>
            <ac:spMk id="13" creationId="{3CBD9C14-4327-8B8A-43B4-BF8CCECE7559}"/>
          </ac:spMkLst>
        </pc:spChg>
        <pc:spChg chg="add del mod">
          <ac:chgData name="Michael Aristodemou" userId="8f856845a52b247d" providerId="LiveId" clId="{9B00AFCF-B802-464E-AF44-A44E735D0D35}" dt="2025-11-19T09:29:45.853" v="5611" actId="478"/>
          <ac:spMkLst>
            <pc:docMk/>
            <pc:sldMk cId="109213095" sldId="331"/>
            <ac:spMk id="14" creationId="{34411F3D-7D73-E03F-BEFC-7E8BEC6F2A2E}"/>
          </ac:spMkLst>
        </pc:spChg>
        <pc:cxnChg chg="mod ord">
          <ac:chgData name="Michael Aristodemou" userId="8f856845a52b247d" providerId="LiveId" clId="{9B00AFCF-B802-464E-AF44-A44E735D0D35}" dt="2025-11-19T09:30:05.306" v="5615" actId="167"/>
          <ac:cxnSpMkLst>
            <pc:docMk/>
            <pc:sldMk cId="109213095" sldId="331"/>
            <ac:cxnSpMk id="7" creationId="{D5141C2A-FC09-9A2B-6C62-6DD8F262640F}"/>
          </ac:cxnSpMkLst>
        </pc:cxnChg>
        <pc:cxnChg chg="mod ord">
          <ac:chgData name="Michael Aristodemou" userId="8f856845a52b247d" providerId="LiveId" clId="{9B00AFCF-B802-464E-AF44-A44E735D0D35}" dt="2025-11-19T09:29:50.063" v="5612" actId="208"/>
          <ac:cxnSpMkLst>
            <pc:docMk/>
            <pc:sldMk cId="109213095" sldId="331"/>
            <ac:cxnSpMk id="12" creationId="{9E5145FA-7505-6D02-7F58-672DD6DD9D67}"/>
          </ac:cxnSpMkLst>
        </pc:cxnChg>
      </pc:sldChg>
      <pc:sldChg chg="modSp add del mod">
        <pc:chgData name="Michael Aristodemou" userId="8f856845a52b247d" providerId="LiveId" clId="{9B00AFCF-B802-464E-AF44-A44E735D0D35}" dt="2025-11-19T10:03:56.110" v="6822" actId="47"/>
        <pc:sldMkLst>
          <pc:docMk/>
          <pc:sldMk cId="855366120" sldId="332"/>
        </pc:sldMkLst>
        <pc:spChg chg="mod">
          <ac:chgData name="Michael Aristodemou" userId="8f856845a52b247d" providerId="LiveId" clId="{9B00AFCF-B802-464E-AF44-A44E735D0D35}" dt="2025-11-19T09:33:58.366" v="5616" actId="208"/>
          <ac:spMkLst>
            <pc:docMk/>
            <pc:sldMk cId="855366120" sldId="332"/>
            <ac:spMk id="4" creationId="{E51FFAAC-641B-C9AD-A026-019A780B96E1}"/>
          </ac:spMkLst>
        </pc:spChg>
        <pc:spChg chg="mod">
          <ac:chgData name="Michael Aristodemou" userId="8f856845a52b247d" providerId="LiveId" clId="{9B00AFCF-B802-464E-AF44-A44E735D0D35}" dt="2025-11-19T09:33:58.366" v="5616" actId="208"/>
          <ac:spMkLst>
            <pc:docMk/>
            <pc:sldMk cId="855366120" sldId="332"/>
            <ac:spMk id="5" creationId="{2AA6C776-E27D-2860-4466-B780AE5017EF}"/>
          </ac:spMkLst>
        </pc:spChg>
        <pc:spChg chg="mod">
          <ac:chgData name="Michael Aristodemou" userId="8f856845a52b247d" providerId="LiveId" clId="{9B00AFCF-B802-464E-AF44-A44E735D0D35}" dt="2025-11-19T09:34:02.287" v="5617" actId="207"/>
          <ac:spMkLst>
            <pc:docMk/>
            <pc:sldMk cId="855366120" sldId="332"/>
            <ac:spMk id="8" creationId="{3729AF23-FDF6-7004-4F09-F8FDCE9D3C42}"/>
          </ac:spMkLst>
        </pc:spChg>
        <pc:spChg chg="mod">
          <ac:chgData name="Michael Aristodemou" userId="8f856845a52b247d" providerId="LiveId" clId="{9B00AFCF-B802-464E-AF44-A44E735D0D35}" dt="2025-11-19T09:34:04.972" v="5618" actId="207"/>
          <ac:spMkLst>
            <pc:docMk/>
            <pc:sldMk cId="855366120" sldId="332"/>
            <ac:spMk id="9" creationId="{D4C5BC33-DEF6-AB4A-EE7A-7359439DC672}"/>
          </ac:spMkLst>
        </pc:spChg>
        <pc:cxnChg chg="mod">
          <ac:chgData name="Michael Aristodemou" userId="8f856845a52b247d" providerId="LiveId" clId="{9B00AFCF-B802-464E-AF44-A44E735D0D35}" dt="2025-11-19T09:33:58.366" v="5616" actId="208"/>
          <ac:cxnSpMkLst>
            <pc:docMk/>
            <pc:sldMk cId="855366120" sldId="332"/>
            <ac:cxnSpMk id="7" creationId="{E77BF721-DD9E-80BC-E841-85B1C0C8B6C3}"/>
          </ac:cxnSpMkLst>
        </pc:cxnChg>
        <pc:cxnChg chg="mod">
          <ac:chgData name="Michael Aristodemou" userId="8f856845a52b247d" providerId="LiveId" clId="{9B00AFCF-B802-464E-AF44-A44E735D0D35}" dt="2025-11-19T09:33:58.366" v="5616" actId="208"/>
          <ac:cxnSpMkLst>
            <pc:docMk/>
            <pc:sldMk cId="855366120" sldId="332"/>
            <ac:cxnSpMk id="12" creationId="{3D3E9F9D-03C3-1B4D-B7C7-EA8949449B69}"/>
          </ac:cxnSpMkLst>
        </pc:cxnChg>
      </pc:sldChg>
      <pc:sldChg chg="add del">
        <pc:chgData name="Michael Aristodemou" userId="8f856845a52b247d" providerId="LiveId" clId="{9B00AFCF-B802-464E-AF44-A44E735D0D35}" dt="2025-11-19T09:34:50.124" v="5620" actId="47"/>
        <pc:sldMkLst>
          <pc:docMk/>
          <pc:sldMk cId="1351759669" sldId="333"/>
        </pc:sldMkLst>
      </pc:sldChg>
      <pc:sldChg chg="delSp add del mod ord">
        <pc:chgData name="Michael Aristodemou" userId="8f856845a52b247d" providerId="LiveId" clId="{9B00AFCF-B802-464E-AF44-A44E735D0D35}" dt="2025-11-19T10:03:56.110" v="6822" actId="47"/>
        <pc:sldMkLst>
          <pc:docMk/>
          <pc:sldMk cId="230784357" sldId="334"/>
        </pc:sldMkLst>
        <pc:spChg chg="del">
          <ac:chgData name="Michael Aristodemou" userId="8f856845a52b247d" providerId="LiveId" clId="{9B00AFCF-B802-464E-AF44-A44E735D0D35}" dt="2025-11-19T09:29:15.231" v="5610" actId="478"/>
          <ac:spMkLst>
            <pc:docMk/>
            <pc:sldMk cId="230784357" sldId="334"/>
            <ac:spMk id="13" creationId="{88D206D7-AC18-6074-F1AD-CA9F2BF07AB6}"/>
          </ac:spMkLst>
        </pc:spChg>
        <pc:spChg chg="del">
          <ac:chgData name="Michael Aristodemou" userId="8f856845a52b247d" providerId="LiveId" clId="{9B00AFCF-B802-464E-AF44-A44E735D0D35}" dt="2025-11-19T09:29:13.431" v="5609" actId="478"/>
          <ac:spMkLst>
            <pc:docMk/>
            <pc:sldMk cId="230784357" sldId="334"/>
            <ac:spMk id="14" creationId="{3F5D6DC7-DA70-DEC2-415D-6BDBB523929A}"/>
          </ac:spMkLst>
        </pc:spChg>
      </pc:sldChg>
      <pc:sldChg chg="addSp delSp modSp new del mod">
        <pc:chgData name="Michael Aristodemou" userId="8f856845a52b247d" providerId="LiveId" clId="{9B00AFCF-B802-464E-AF44-A44E735D0D35}" dt="2025-11-19T10:03:56.110" v="6822" actId="47"/>
        <pc:sldMkLst>
          <pc:docMk/>
          <pc:sldMk cId="4293197834" sldId="335"/>
        </pc:sldMkLst>
        <pc:spChg chg="del">
          <ac:chgData name="Michael Aristodemou" userId="8f856845a52b247d" providerId="LiveId" clId="{9B00AFCF-B802-464E-AF44-A44E735D0D35}" dt="2025-11-19T09:36:08.368" v="5667" actId="478"/>
          <ac:spMkLst>
            <pc:docMk/>
            <pc:sldMk cId="4293197834" sldId="335"/>
            <ac:spMk id="2" creationId="{24432D4F-EF47-1267-AD00-D49E546CA9F8}"/>
          </ac:spMkLst>
        </pc:spChg>
        <pc:spChg chg="del">
          <ac:chgData name="Michael Aristodemou" userId="8f856845a52b247d" providerId="LiveId" clId="{9B00AFCF-B802-464E-AF44-A44E735D0D35}" dt="2025-11-19T09:36:10.167" v="5668" actId="478"/>
          <ac:spMkLst>
            <pc:docMk/>
            <pc:sldMk cId="4293197834" sldId="335"/>
            <ac:spMk id="3" creationId="{D29666E1-5748-D04B-8ABF-9F347D4D6B81}"/>
          </ac:spMkLst>
        </pc:spChg>
        <pc:picChg chg="add mod">
          <ac:chgData name="Michael Aristodemou" userId="8f856845a52b247d" providerId="LiveId" clId="{9B00AFCF-B802-464E-AF44-A44E735D0D35}" dt="2025-11-19T09:36:16.771" v="5671" actId="1076"/>
          <ac:picMkLst>
            <pc:docMk/>
            <pc:sldMk cId="4293197834" sldId="335"/>
            <ac:picMk id="5" creationId="{FA0795A2-6F77-B646-48F3-42D98DF8BA03}"/>
          </ac:picMkLst>
        </pc:picChg>
      </pc:sldChg>
      <pc:sldChg chg="addSp delSp modSp add del mod">
        <pc:chgData name="Michael Aristodemou" userId="8f856845a52b247d" providerId="LiveId" clId="{9B00AFCF-B802-464E-AF44-A44E735D0D35}" dt="2025-11-19T10:03:56.110" v="6822" actId="47"/>
        <pc:sldMkLst>
          <pc:docMk/>
          <pc:sldMk cId="1775243692" sldId="336"/>
        </pc:sldMkLst>
        <pc:spChg chg="mod">
          <ac:chgData name="Michael Aristodemou" userId="8f856845a52b247d" providerId="LiveId" clId="{9B00AFCF-B802-464E-AF44-A44E735D0D35}" dt="2025-11-19T09:35:09.131" v="5666" actId="20577"/>
          <ac:spMkLst>
            <pc:docMk/>
            <pc:sldMk cId="1775243692" sldId="336"/>
            <ac:spMk id="2" creationId="{C99E6D9C-4403-7C4A-9EE1-AB78C33F27B8}"/>
          </ac:spMkLst>
        </pc:spChg>
        <pc:spChg chg="del">
          <ac:chgData name="Michael Aristodemou" userId="8f856845a52b247d" providerId="LiveId" clId="{9B00AFCF-B802-464E-AF44-A44E735D0D35}" dt="2025-11-19T09:36:24.381" v="5673" actId="478"/>
          <ac:spMkLst>
            <pc:docMk/>
            <pc:sldMk cId="1775243692" sldId="336"/>
            <ac:spMk id="3" creationId="{64AE4FF8-31E5-29A0-769C-D1F80FA72E81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4" creationId="{8F514378-C8AD-EE03-82D5-0EF1018F07EA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5" creationId="{E3AE660A-66E1-E849-72C5-A7649290F7B2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6" creationId="{AF216854-9EA5-00B5-BE25-9864B3E20844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8" creationId="{6E58F8CD-B900-DB04-FB18-30DAB8EE11BF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9" creationId="{02C4FB43-3F59-9F01-A03E-8A9C8D2611D0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10" creationId="{A3EBCC02-4E68-63AE-8AA0-F96B7A47478F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11" creationId="{94BD352F-2F78-0F0D-77C0-37D9AA97BE85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13" creationId="{C3FD8A48-5FBF-F51F-BF90-2D8A8C25FA31}"/>
          </ac:spMkLst>
        </pc:spChg>
        <pc:spChg chg="del">
          <ac:chgData name="Michael Aristodemou" userId="8f856845a52b247d" providerId="LiveId" clId="{9B00AFCF-B802-464E-AF44-A44E735D0D35}" dt="2025-11-19T09:36:21.559" v="5672" actId="478"/>
          <ac:spMkLst>
            <pc:docMk/>
            <pc:sldMk cId="1775243692" sldId="336"/>
            <ac:spMk id="14" creationId="{64C4FA6B-A7D5-B75A-EC5B-91E157C4C465}"/>
          </ac:spMkLst>
        </pc:spChg>
        <pc:spChg chg="add del mod">
          <ac:chgData name="Michael Aristodemou" userId="8f856845a52b247d" providerId="LiveId" clId="{9B00AFCF-B802-464E-AF44-A44E735D0D35}" dt="2025-11-19T09:36:27.889" v="5674" actId="478"/>
          <ac:spMkLst>
            <pc:docMk/>
            <pc:sldMk cId="1775243692" sldId="336"/>
            <ac:spMk id="16" creationId="{11D7F10B-CFAD-E184-CE31-E5C3760C8288}"/>
          </ac:spMkLst>
        </pc:spChg>
        <pc:spChg chg="add mod">
          <ac:chgData name="Michael Aristodemou" userId="8f856845a52b247d" providerId="LiveId" clId="{9B00AFCF-B802-464E-AF44-A44E735D0D35}" dt="2025-11-19T09:42:16.059" v="5838" actId="20577"/>
          <ac:spMkLst>
            <pc:docMk/>
            <pc:sldMk cId="1775243692" sldId="336"/>
            <ac:spMk id="18" creationId="{1A4AED0D-B9CC-5237-2F1B-1175F9E1F72F}"/>
          </ac:spMkLst>
        </pc:spChg>
        <pc:spChg chg="add mod">
          <ac:chgData name="Michael Aristodemou" userId="8f856845a52b247d" providerId="LiveId" clId="{9B00AFCF-B802-464E-AF44-A44E735D0D35}" dt="2025-11-19T09:41:59.405" v="5821" actId="20577"/>
          <ac:spMkLst>
            <pc:docMk/>
            <pc:sldMk cId="1775243692" sldId="336"/>
            <ac:spMk id="19" creationId="{E67EA4AC-7A85-D846-C5AC-B590CB37924B}"/>
          </ac:spMkLst>
        </pc:spChg>
        <pc:picChg chg="add mod">
          <ac:chgData name="Michael Aristodemou" userId="8f856845a52b247d" providerId="LiveId" clId="{9B00AFCF-B802-464E-AF44-A44E735D0D35}" dt="2025-11-19T09:38:50.376" v="5811" actId="1076"/>
          <ac:picMkLst>
            <pc:docMk/>
            <pc:sldMk cId="1775243692" sldId="336"/>
            <ac:picMk id="17" creationId="{3CC0015A-57EC-714C-D701-0F4C7E63E4EB}"/>
          </ac:picMkLst>
        </pc:picChg>
        <pc:cxnChg chg="del mod">
          <ac:chgData name="Michael Aristodemou" userId="8f856845a52b247d" providerId="LiveId" clId="{9B00AFCF-B802-464E-AF44-A44E735D0D35}" dt="2025-11-19T09:36:21.559" v="5672" actId="478"/>
          <ac:cxnSpMkLst>
            <pc:docMk/>
            <pc:sldMk cId="1775243692" sldId="336"/>
            <ac:cxnSpMk id="12" creationId="{58930AD4-941B-AB12-44AC-2FEA35498963}"/>
          </ac:cxnSpMkLst>
        </pc:cxnChg>
      </pc:sldChg>
      <pc:sldChg chg="modSp add mod">
        <pc:chgData name="Michael Aristodemou" userId="8f856845a52b247d" providerId="LiveId" clId="{9B00AFCF-B802-464E-AF44-A44E735D0D35}" dt="2025-11-19T09:49:39.860" v="6034" actId="20577"/>
        <pc:sldMkLst>
          <pc:docMk/>
          <pc:sldMk cId="272881916" sldId="337"/>
        </pc:sldMkLst>
        <pc:spChg chg="mod">
          <ac:chgData name="Michael Aristodemou" userId="8f856845a52b247d" providerId="LiveId" clId="{9B00AFCF-B802-464E-AF44-A44E735D0D35}" dt="2025-11-19T09:49:39.860" v="6034" actId="20577"/>
          <ac:spMkLst>
            <pc:docMk/>
            <pc:sldMk cId="272881916" sldId="337"/>
            <ac:spMk id="3" creationId="{C5AEE805-D7B7-2635-2610-4A95E25C4890}"/>
          </ac:spMkLst>
        </pc:spChg>
      </pc:sldChg>
      <pc:sldChg chg="addSp modSp add del mod">
        <pc:chgData name="Michael Aristodemou" userId="8f856845a52b247d" providerId="LiveId" clId="{9B00AFCF-B802-464E-AF44-A44E735D0D35}" dt="2025-11-19T09:57:32.383" v="6586" actId="47"/>
        <pc:sldMkLst>
          <pc:docMk/>
          <pc:sldMk cId="1689807989" sldId="338"/>
        </pc:sldMkLst>
        <pc:spChg chg="mod">
          <ac:chgData name="Michael Aristodemou" userId="8f856845a52b247d" providerId="LiveId" clId="{9B00AFCF-B802-464E-AF44-A44E735D0D35}" dt="2025-11-19T09:50:12.730" v="6038"/>
          <ac:spMkLst>
            <pc:docMk/>
            <pc:sldMk cId="1689807989" sldId="338"/>
            <ac:spMk id="2" creationId="{8500C515-65EE-5DAA-75C8-464044436363}"/>
          </ac:spMkLst>
        </pc:spChg>
        <pc:spChg chg="mod">
          <ac:chgData name="Michael Aristodemou" userId="8f856845a52b247d" providerId="LiveId" clId="{9B00AFCF-B802-464E-AF44-A44E735D0D35}" dt="2025-11-19T09:50:25.189" v="6041" actId="20577"/>
          <ac:spMkLst>
            <pc:docMk/>
            <pc:sldMk cId="1689807989" sldId="338"/>
            <ac:spMk id="3" creationId="{A22024A8-FCEA-5B3F-442E-C2240AFB557E}"/>
          </ac:spMkLst>
        </pc:spChg>
        <pc:spChg chg="mod">
          <ac:chgData name="Michael Aristodemou" userId="8f856845a52b247d" providerId="LiveId" clId="{9B00AFCF-B802-464E-AF44-A44E735D0D35}" dt="2025-11-19T09:52:50.172" v="6179" actId="208"/>
          <ac:spMkLst>
            <pc:docMk/>
            <pc:sldMk cId="1689807989" sldId="338"/>
            <ac:spMk id="4" creationId="{0B6F4D12-1186-FC8F-B44C-76BFAD193AC8}"/>
          </ac:spMkLst>
        </pc:spChg>
        <pc:spChg chg="mod">
          <ac:chgData name="Michael Aristodemou" userId="8f856845a52b247d" providerId="LiveId" clId="{9B00AFCF-B802-464E-AF44-A44E735D0D35}" dt="2025-11-19T09:52:50.172" v="6179" actId="208"/>
          <ac:spMkLst>
            <pc:docMk/>
            <pc:sldMk cId="1689807989" sldId="338"/>
            <ac:spMk id="6" creationId="{82F7F15D-4A44-1CF0-A1F4-3560F5B5BE4C}"/>
          </ac:spMkLst>
        </pc:spChg>
        <pc:spChg chg="mod">
          <ac:chgData name="Michael Aristodemou" userId="8f856845a52b247d" providerId="LiveId" clId="{9B00AFCF-B802-464E-AF44-A44E735D0D35}" dt="2025-11-19T09:53:00.223" v="6181" actId="207"/>
          <ac:spMkLst>
            <pc:docMk/>
            <pc:sldMk cId="1689807989" sldId="338"/>
            <ac:spMk id="8" creationId="{F112322E-FC4F-B668-581B-2025FC4E36C6}"/>
          </ac:spMkLst>
        </pc:spChg>
        <pc:spChg chg="mod">
          <ac:chgData name="Michael Aristodemou" userId="8f856845a52b247d" providerId="LiveId" clId="{9B00AFCF-B802-464E-AF44-A44E735D0D35}" dt="2025-11-19T09:53:04.302" v="6183" actId="207"/>
          <ac:spMkLst>
            <pc:docMk/>
            <pc:sldMk cId="1689807989" sldId="338"/>
            <ac:spMk id="10" creationId="{FF7AC6E0-4BAC-EF06-5B0B-453F5596BE2C}"/>
          </ac:spMkLst>
        </pc:spChg>
        <pc:spChg chg="add mod">
          <ac:chgData name="Michael Aristodemou" userId="8f856845a52b247d" providerId="LiveId" clId="{9B00AFCF-B802-464E-AF44-A44E735D0D35}" dt="2025-11-19T09:50:01.825" v="6037"/>
          <ac:spMkLst>
            <pc:docMk/>
            <pc:sldMk cId="1689807989" sldId="338"/>
            <ac:spMk id="11" creationId="{1E850A96-D54F-61EE-A914-A74AFD59CE04}"/>
          </ac:spMkLst>
        </pc:spChg>
        <pc:spChg chg="mod">
          <ac:chgData name="Michael Aristodemou" userId="8f856845a52b247d" providerId="LiveId" clId="{9B00AFCF-B802-464E-AF44-A44E735D0D35}" dt="2025-11-19T09:52:50.172" v="6179" actId="208"/>
          <ac:spMkLst>
            <pc:docMk/>
            <pc:sldMk cId="1689807989" sldId="338"/>
            <ac:spMk id="13" creationId="{CADFCBA8-48AE-662D-9EF3-F9C05D25C450}"/>
          </ac:spMkLst>
        </pc:spChg>
        <pc:spChg chg="add mod">
          <ac:chgData name="Michael Aristodemou" userId="8f856845a52b247d" providerId="LiveId" clId="{9B00AFCF-B802-464E-AF44-A44E735D0D35}" dt="2025-11-19T09:53:44.681" v="6186" actId="1076"/>
          <ac:spMkLst>
            <pc:docMk/>
            <pc:sldMk cId="1689807989" sldId="338"/>
            <ac:spMk id="15" creationId="{D1276290-20F6-7CF2-81B5-E71F7B89EAC7}"/>
          </ac:spMkLst>
        </pc:spChg>
        <pc:spChg chg="mod">
          <ac:chgData name="Michael Aristodemou" userId="8f856845a52b247d" providerId="LiveId" clId="{9B00AFCF-B802-464E-AF44-A44E735D0D35}" dt="2025-11-19T09:53:02.203" v="6182" actId="207"/>
          <ac:spMkLst>
            <pc:docMk/>
            <pc:sldMk cId="1689807989" sldId="338"/>
            <ac:spMk id="19" creationId="{6A66EC88-11AF-8443-F5E3-AB2C9C0ACDBE}"/>
          </ac:spMkLst>
        </pc:spChg>
        <pc:cxnChg chg="ord">
          <ac:chgData name="Michael Aristodemou" userId="8f856845a52b247d" providerId="LiveId" clId="{9B00AFCF-B802-464E-AF44-A44E735D0D35}" dt="2025-11-19T09:53:51.539" v="6187" actId="167"/>
          <ac:cxnSpMkLst>
            <pc:docMk/>
            <pc:sldMk cId="1689807989" sldId="338"/>
            <ac:cxnSpMk id="7" creationId="{54C2AD3A-A823-1088-9B0F-216A987C9564}"/>
          </ac:cxnSpMkLst>
        </pc:cxnChg>
        <pc:cxnChg chg="mod">
          <ac:chgData name="Michael Aristodemou" userId="8f856845a52b247d" providerId="LiveId" clId="{9B00AFCF-B802-464E-AF44-A44E735D0D35}" dt="2025-11-19T09:52:55.941" v="6180" actId="208"/>
          <ac:cxnSpMkLst>
            <pc:docMk/>
            <pc:sldMk cId="1689807989" sldId="338"/>
            <ac:cxnSpMk id="12" creationId="{240BD4C8-C85F-3783-660E-B179E3145D04}"/>
          </ac:cxnSpMkLst>
        </pc:cxnChg>
        <pc:cxnChg chg="mod">
          <ac:chgData name="Michael Aristodemou" userId="8f856845a52b247d" providerId="LiveId" clId="{9B00AFCF-B802-464E-AF44-A44E735D0D35}" dt="2025-11-19T09:52:50.172" v="6179" actId="208"/>
          <ac:cxnSpMkLst>
            <pc:docMk/>
            <pc:sldMk cId="1689807989" sldId="338"/>
            <ac:cxnSpMk id="14" creationId="{D9DE3255-311F-DC96-DAD0-7FB92B7168DF}"/>
          </ac:cxnSpMkLst>
        </pc:cxnChg>
      </pc:sldChg>
      <pc:sldChg chg="addSp modSp add del mod">
        <pc:chgData name="Michael Aristodemou" userId="8f856845a52b247d" providerId="LiveId" clId="{9B00AFCF-B802-464E-AF44-A44E735D0D35}" dt="2025-11-19T10:03:56.110" v="6822" actId="47"/>
        <pc:sldMkLst>
          <pc:docMk/>
          <pc:sldMk cId="2346189814" sldId="339"/>
        </pc:sldMkLst>
        <pc:spChg chg="mod ord">
          <ac:chgData name="Michael Aristodemou" userId="8f856845a52b247d" providerId="LiveId" clId="{9B00AFCF-B802-464E-AF44-A44E735D0D35}" dt="2025-11-19T09:51:19.649" v="6047" actId="167"/>
          <ac:spMkLst>
            <pc:docMk/>
            <pc:sldMk cId="2346189814" sldId="339"/>
            <ac:spMk id="4" creationId="{EC04D80D-EDDB-ABF8-3E07-304D9B2214BC}"/>
          </ac:spMkLst>
        </pc:spChg>
        <pc:spChg chg="mod ord">
          <ac:chgData name="Michael Aristodemou" userId="8f856845a52b247d" providerId="LiveId" clId="{9B00AFCF-B802-464E-AF44-A44E735D0D35}" dt="2025-11-19T09:51:19.649" v="6047" actId="167"/>
          <ac:spMkLst>
            <pc:docMk/>
            <pc:sldMk cId="2346189814" sldId="339"/>
            <ac:spMk id="5" creationId="{7DB6C9C4-7416-35E5-F4C9-BD5DA614898B}"/>
          </ac:spMkLst>
        </pc:spChg>
        <pc:spChg chg="mod">
          <ac:chgData name="Michael Aristodemou" userId="8f856845a52b247d" providerId="LiveId" clId="{9B00AFCF-B802-464E-AF44-A44E735D0D35}" dt="2025-11-19T09:51:29.989" v="6049" actId="207"/>
          <ac:spMkLst>
            <pc:docMk/>
            <pc:sldMk cId="2346189814" sldId="339"/>
            <ac:spMk id="8" creationId="{F8977DE0-FD09-7E0F-AAA9-8F90EEFC83F7}"/>
          </ac:spMkLst>
        </pc:spChg>
        <pc:spChg chg="mod">
          <ac:chgData name="Michael Aristodemou" userId="8f856845a52b247d" providerId="LiveId" clId="{9B00AFCF-B802-464E-AF44-A44E735D0D35}" dt="2025-11-19T09:51:32.439" v="6050" actId="207"/>
          <ac:spMkLst>
            <pc:docMk/>
            <pc:sldMk cId="2346189814" sldId="339"/>
            <ac:spMk id="9" creationId="{FA0574C7-0F7B-CB61-27BF-14DAF03FC007}"/>
          </ac:spMkLst>
        </pc:spChg>
        <pc:spChg chg="add mod">
          <ac:chgData name="Michael Aristodemou" userId="8f856845a52b247d" providerId="LiveId" clId="{9B00AFCF-B802-464E-AF44-A44E735D0D35}" dt="2025-11-19T09:52:14.569" v="6178" actId="1076"/>
          <ac:spMkLst>
            <pc:docMk/>
            <pc:sldMk cId="2346189814" sldId="339"/>
            <ac:spMk id="11" creationId="{C4A2D2C0-5954-F4F5-ADBA-A2CED2227ECD}"/>
          </ac:spMkLst>
        </pc:spChg>
        <pc:spChg chg="mod ord">
          <ac:chgData name="Michael Aristodemou" userId="8f856845a52b247d" providerId="LiveId" clId="{9B00AFCF-B802-464E-AF44-A44E735D0D35}" dt="2025-11-19T09:51:19.649" v="6047" actId="167"/>
          <ac:spMkLst>
            <pc:docMk/>
            <pc:sldMk cId="2346189814" sldId="339"/>
            <ac:spMk id="13" creationId="{5DE9B765-DF3E-EF7A-88D1-7E61AA1A8495}"/>
          </ac:spMkLst>
        </pc:spChg>
        <pc:spChg chg="mod">
          <ac:chgData name="Michael Aristodemou" userId="8f856845a52b247d" providerId="LiveId" clId="{9B00AFCF-B802-464E-AF44-A44E735D0D35}" dt="2025-11-19T09:51:27.572" v="6048" actId="207"/>
          <ac:spMkLst>
            <pc:docMk/>
            <pc:sldMk cId="2346189814" sldId="339"/>
            <ac:spMk id="19" creationId="{0F969BDF-641A-1B7E-417E-65894A5867DE}"/>
          </ac:spMkLst>
        </pc:spChg>
        <pc:cxnChg chg="mod ord">
          <ac:chgData name="Michael Aristodemou" userId="8f856845a52b247d" providerId="LiveId" clId="{9B00AFCF-B802-464E-AF44-A44E735D0D35}" dt="2025-11-19T09:51:19.649" v="6047" actId="167"/>
          <ac:cxnSpMkLst>
            <pc:docMk/>
            <pc:sldMk cId="2346189814" sldId="339"/>
            <ac:cxnSpMk id="7" creationId="{EA321A52-14E4-C079-5E4F-F89F99A95DFC}"/>
          </ac:cxnSpMkLst>
        </pc:cxnChg>
        <pc:cxnChg chg="mod ord">
          <ac:chgData name="Michael Aristodemou" userId="8f856845a52b247d" providerId="LiveId" clId="{9B00AFCF-B802-464E-AF44-A44E735D0D35}" dt="2025-11-19T09:51:19.649" v="6047" actId="167"/>
          <ac:cxnSpMkLst>
            <pc:docMk/>
            <pc:sldMk cId="2346189814" sldId="339"/>
            <ac:cxnSpMk id="12" creationId="{0D4206AC-168D-091C-A4C2-494D94A1EAB6}"/>
          </ac:cxnSpMkLst>
        </pc:cxnChg>
        <pc:cxnChg chg="mod ord">
          <ac:chgData name="Michael Aristodemou" userId="8f856845a52b247d" providerId="LiveId" clId="{9B00AFCF-B802-464E-AF44-A44E735D0D35}" dt="2025-11-19T09:51:19.649" v="6047" actId="167"/>
          <ac:cxnSpMkLst>
            <pc:docMk/>
            <pc:sldMk cId="2346189814" sldId="339"/>
            <ac:cxnSpMk id="14" creationId="{B7166D9B-17F5-C865-B063-EBC5324C502F}"/>
          </ac:cxnSpMkLst>
        </pc:cxnChg>
      </pc:sldChg>
      <pc:sldChg chg="addSp delSp modSp add mod">
        <pc:chgData name="Michael Aristodemou" userId="8f856845a52b247d" providerId="LiveId" clId="{9B00AFCF-B802-464E-AF44-A44E735D0D35}" dt="2025-11-20T08:56:28.972" v="11130" actId="207"/>
        <pc:sldMkLst>
          <pc:docMk/>
          <pc:sldMk cId="3545873251" sldId="340"/>
        </pc:sldMkLst>
        <pc:spChg chg="del">
          <ac:chgData name="Michael Aristodemou" userId="8f856845a52b247d" providerId="LiveId" clId="{9B00AFCF-B802-464E-AF44-A44E735D0D35}" dt="2025-11-19T09:54:52.387" v="6193" actId="478"/>
          <ac:spMkLst>
            <pc:docMk/>
            <pc:sldMk cId="3545873251" sldId="340"/>
            <ac:spMk id="3" creationId="{EBB565DC-F85B-6336-565A-3C973A59837D}"/>
          </ac:spMkLst>
        </pc:spChg>
        <pc:spChg chg="mod">
          <ac:chgData name="Michael Aristodemou" userId="8f856845a52b247d" providerId="LiveId" clId="{9B00AFCF-B802-464E-AF44-A44E735D0D35}" dt="2025-11-20T08:56:23.812" v="11128" actId="208"/>
          <ac:spMkLst>
            <pc:docMk/>
            <pc:sldMk cId="3545873251" sldId="340"/>
            <ac:spMk id="4" creationId="{497D5BEE-2357-2F49-8048-D81447D29EF5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5" creationId="{92457F6D-1374-92D3-DE15-10094C6D9287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6" creationId="{CEDFA887-D5DF-F3EC-FDD9-3F6DA62AED61}"/>
          </ac:spMkLst>
        </pc:spChg>
        <pc:spChg chg="mod">
          <ac:chgData name="Michael Aristodemou" userId="8f856845a52b247d" providerId="LiveId" clId="{9B00AFCF-B802-464E-AF44-A44E735D0D35}" dt="2025-11-20T08:56:26.478" v="11129" actId="207"/>
          <ac:spMkLst>
            <pc:docMk/>
            <pc:sldMk cId="3545873251" sldId="340"/>
            <ac:spMk id="8" creationId="{19E581D3-EEBE-7097-1CA4-B53ADA7F51DA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9" creationId="{51105E86-2D09-0B21-7BE3-93EA01075EED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10" creationId="{A5EA5BD6-2908-9806-4AEF-3CF5F84CD747}"/>
          </ac:spMkLst>
        </pc:spChg>
        <pc:spChg chg="add mod">
          <ac:chgData name="Michael Aristodemou" userId="8f856845a52b247d" providerId="LiveId" clId="{9B00AFCF-B802-464E-AF44-A44E735D0D35}" dt="2025-11-20T08:56:28.972" v="11130" actId="207"/>
          <ac:spMkLst>
            <pc:docMk/>
            <pc:sldMk cId="3545873251" sldId="340"/>
            <ac:spMk id="11" creationId="{AA24E879-6E70-4080-9858-8141F79AD9D9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13" creationId="{01D3DB94-0696-4C5B-BA2C-936B4341BB08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15" creationId="{1E35927A-0D43-5665-968D-797979385832}"/>
          </ac:spMkLst>
        </pc:spChg>
        <pc:spChg chg="add del mod">
          <ac:chgData name="Michael Aristodemou" userId="8f856845a52b247d" providerId="LiveId" clId="{9B00AFCF-B802-464E-AF44-A44E735D0D35}" dt="2025-11-19T09:54:53.728" v="6194" actId="478"/>
          <ac:spMkLst>
            <pc:docMk/>
            <pc:sldMk cId="3545873251" sldId="340"/>
            <ac:spMk id="17" creationId="{6505CAD1-D5EE-1B46-92B1-4D3674B80F11}"/>
          </ac:spMkLst>
        </pc:spChg>
        <pc:spChg chg="mod">
          <ac:chgData name="Michael Aristodemou" userId="8f856845a52b247d" providerId="LiveId" clId="{9B00AFCF-B802-464E-AF44-A44E735D0D35}" dt="2025-11-19T09:55:13.418" v="6221" actId="1036"/>
          <ac:spMkLst>
            <pc:docMk/>
            <pc:sldMk cId="3545873251" sldId="340"/>
            <ac:spMk id="19" creationId="{A9E1C7A5-10EE-92FE-AD66-26A9CA89D3DE}"/>
          </ac:spMkLst>
        </pc:spChg>
        <pc:cxnChg chg="ord">
          <ac:chgData name="Michael Aristodemou" userId="8f856845a52b247d" providerId="LiveId" clId="{9B00AFCF-B802-464E-AF44-A44E735D0D35}" dt="2025-11-19T09:58:32.268" v="6590" actId="167"/>
          <ac:cxnSpMkLst>
            <pc:docMk/>
            <pc:sldMk cId="3545873251" sldId="340"/>
            <ac:cxnSpMk id="12" creationId="{5175514B-B7D1-0130-813B-9208D291B88E}"/>
          </ac:cxnSpMkLst>
        </pc:cxnChg>
        <pc:cxnChg chg="ord">
          <ac:chgData name="Michael Aristodemou" userId="8f856845a52b247d" providerId="LiveId" clId="{9B00AFCF-B802-464E-AF44-A44E735D0D35}" dt="2025-11-19T09:58:32.268" v="6590" actId="167"/>
          <ac:cxnSpMkLst>
            <pc:docMk/>
            <pc:sldMk cId="3545873251" sldId="340"/>
            <ac:cxnSpMk id="14" creationId="{6FAD6160-A2B9-128B-A98B-650878130A2B}"/>
          </ac:cxnSpMkLst>
        </pc:cxnChg>
      </pc:sldChg>
      <pc:sldChg chg="delSp modSp add mod ord">
        <pc:chgData name="Michael Aristodemou" userId="8f856845a52b247d" providerId="LiveId" clId="{9B00AFCF-B802-464E-AF44-A44E735D0D35}" dt="2025-11-20T08:56:06.099" v="11127" actId="208"/>
        <pc:sldMkLst>
          <pc:docMk/>
          <pc:sldMk cId="594475299" sldId="341"/>
        </pc:sldMkLst>
        <pc:spChg chg="mod">
          <ac:chgData name="Michael Aristodemou" userId="8f856845a52b247d" providerId="LiveId" clId="{9B00AFCF-B802-464E-AF44-A44E735D0D35}" dt="2025-11-19T09:57:52.936" v="6588" actId="208"/>
          <ac:spMkLst>
            <pc:docMk/>
            <pc:sldMk cId="594475299" sldId="341"/>
            <ac:spMk id="4" creationId="{A0CDD4A6-06B4-4EF7-AE0C-75ED2168EB11}"/>
          </ac:spMkLst>
        </pc:spChg>
        <pc:spChg chg="mod">
          <ac:chgData name="Michael Aristodemou" userId="8f856845a52b247d" providerId="LiveId" clId="{9B00AFCF-B802-464E-AF44-A44E735D0D35}" dt="2025-11-20T08:56:06.099" v="11127" actId="208"/>
          <ac:spMkLst>
            <pc:docMk/>
            <pc:sldMk cId="594475299" sldId="341"/>
            <ac:spMk id="5" creationId="{45CF77E2-AE87-B0D5-A1E2-C77FEF7E1E0D}"/>
          </ac:spMkLst>
        </pc:spChg>
        <pc:spChg chg="mod">
          <ac:chgData name="Michael Aristodemou" userId="8f856845a52b247d" providerId="LiveId" clId="{9B00AFCF-B802-464E-AF44-A44E735D0D35}" dt="2025-11-19T09:57:56.137" v="6589" actId="207"/>
          <ac:spMkLst>
            <pc:docMk/>
            <pc:sldMk cId="594475299" sldId="341"/>
            <ac:spMk id="8" creationId="{24DFB895-E57D-DECE-8C27-2A66192DEDCA}"/>
          </ac:spMkLst>
        </pc:spChg>
        <pc:spChg chg="mod">
          <ac:chgData name="Michael Aristodemou" userId="8f856845a52b247d" providerId="LiveId" clId="{9B00AFCF-B802-464E-AF44-A44E735D0D35}" dt="2025-11-20T08:55:56.197" v="11126" actId="207"/>
          <ac:spMkLst>
            <pc:docMk/>
            <pc:sldMk cId="594475299" sldId="341"/>
            <ac:spMk id="9" creationId="{F9BC0E4B-D9D1-F269-C414-801F79B9AAE4}"/>
          </ac:spMkLst>
        </pc:spChg>
        <pc:spChg chg="del">
          <ac:chgData name="Michael Aristodemou" userId="8f856845a52b247d" providerId="LiveId" clId="{9B00AFCF-B802-464E-AF44-A44E735D0D35}" dt="2025-11-19T09:57:42.038" v="6587" actId="478"/>
          <ac:spMkLst>
            <pc:docMk/>
            <pc:sldMk cId="594475299" sldId="341"/>
            <ac:spMk id="11" creationId="{1E802C54-AE54-F042-948A-5CF56F78B89F}"/>
          </ac:spMkLst>
        </pc:spChg>
        <pc:spChg chg="mod">
          <ac:chgData name="Michael Aristodemou" userId="8f856845a52b247d" providerId="LiveId" clId="{9B00AFCF-B802-464E-AF44-A44E735D0D35}" dt="2025-11-20T08:55:53.389" v="11125" actId="207"/>
          <ac:spMkLst>
            <pc:docMk/>
            <pc:sldMk cId="594475299" sldId="341"/>
            <ac:spMk id="15" creationId="{C002AFB0-D0C8-37D4-D084-0EFDD3A080C9}"/>
          </ac:spMkLst>
        </pc:spChg>
        <pc:cxnChg chg="ord">
          <ac:chgData name="Michael Aristodemou" userId="8f856845a52b247d" providerId="LiveId" clId="{9B00AFCF-B802-464E-AF44-A44E735D0D35}" dt="2025-11-19T09:58:40.919" v="6591" actId="167"/>
          <ac:cxnSpMkLst>
            <pc:docMk/>
            <pc:sldMk cId="594475299" sldId="341"/>
            <ac:cxnSpMk id="12" creationId="{F6C61174-7ACC-0A41-E921-19F92C83ABC3}"/>
          </ac:cxnSpMkLst>
        </pc:cxnChg>
        <pc:cxnChg chg="ord">
          <ac:chgData name="Michael Aristodemou" userId="8f856845a52b247d" providerId="LiveId" clId="{9B00AFCF-B802-464E-AF44-A44E735D0D35}" dt="2025-11-19T09:58:40.919" v="6591" actId="167"/>
          <ac:cxnSpMkLst>
            <pc:docMk/>
            <pc:sldMk cId="594475299" sldId="341"/>
            <ac:cxnSpMk id="14" creationId="{5E7C2E63-ECBD-6518-4560-902AA5C52457}"/>
          </ac:cxnSpMkLst>
        </pc:cxnChg>
      </pc:sldChg>
      <pc:sldChg chg="addSp modSp add mod">
        <pc:chgData name="Michael Aristodemou" userId="8f856845a52b247d" providerId="LiveId" clId="{9B00AFCF-B802-464E-AF44-A44E735D0D35}" dt="2025-11-20T08:56:51.773" v="11133" actId="208"/>
        <pc:sldMkLst>
          <pc:docMk/>
          <pc:sldMk cId="3811332441" sldId="342"/>
        </pc:sldMkLst>
        <pc:spChg chg="add mod">
          <ac:chgData name="Michael Aristodemou" userId="8f856845a52b247d" providerId="LiveId" clId="{9B00AFCF-B802-464E-AF44-A44E735D0D35}" dt="2025-11-20T08:56:46.651" v="11132" actId="207"/>
          <ac:spMkLst>
            <pc:docMk/>
            <pc:sldMk cId="3811332441" sldId="342"/>
            <ac:spMk id="3" creationId="{05C560AD-37C4-7EFC-7590-919FD76C2438}"/>
          </ac:spMkLst>
        </pc:spChg>
        <pc:spChg chg="mod">
          <ac:chgData name="Michael Aristodemou" userId="8f856845a52b247d" providerId="LiveId" clId="{9B00AFCF-B802-464E-AF44-A44E735D0D35}" dt="2025-11-20T08:56:51.773" v="11133" actId="208"/>
          <ac:spMkLst>
            <pc:docMk/>
            <pc:sldMk cId="3811332441" sldId="342"/>
            <ac:spMk id="13" creationId="{D2096F4E-E118-0130-334B-424A32915912}"/>
          </ac:spMkLst>
        </pc:spChg>
        <pc:spChg chg="mod">
          <ac:chgData name="Michael Aristodemou" userId="8f856845a52b247d" providerId="LiveId" clId="{9B00AFCF-B802-464E-AF44-A44E735D0D35}" dt="2025-11-20T08:56:44.109" v="11131" actId="207"/>
          <ac:spMkLst>
            <pc:docMk/>
            <pc:sldMk cId="3811332441" sldId="342"/>
            <ac:spMk id="19" creationId="{A8FAD9BF-E355-923A-106D-BA75519931BD}"/>
          </ac:spMkLst>
        </pc:spChg>
        <pc:cxnChg chg="mod">
          <ac:chgData name="Michael Aristodemou" userId="8f856845a52b247d" providerId="LiveId" clId="{9B00AFCF-B802-464E-AF44-A44E735D0D35}" dt="2025-11-19T09:59:01.904" v="6593" actId="208"/>
          <ac:cxnSpMkLst>
            <pc:docMk/>
            <pc:sldMk cId="3811332441" sldId="342"/>
            <ac:cxnSpMk id="14" creationId="{5BB1E26D-C141-0A2E-8DD6-36CEC44903EF}"/>
          </ac:cxnSpMkLst>
        </pc:cxnChg>
      </pc:sldChg>
      <pc:sldChg chg="addSp modSp add mod">
        <pc:chgData name="Michael Aristodemou" userId="8f856845a52b247d" providerId="LiveId" clId="{9B00AFCF-B802-464E-AF44-A44E735D0D35}" dt="2025-11-20T08:57:07.583" v="11136" actId="208"/>
        <pc:sldMkLst>
          <pc:docMk/>
          <pc:sldMk cId="1379742754" sldId="343"/>
        </pc:sldMkLst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3" creationId="{0F5ADFC6-FA53-5C25-B9C6-C2AF0211DE7C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4" creationId="{BDF57535-E4A4-BC9F-0F30-D5FAF2752775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5" creationId="{7B13D9C2-33A2-FE6D-645D-44C61CC6C0C1}"/>
          </ac:spMkLst>
        </pc:spChg>
        <pc:spChg chg="mod">
          <ac:chgData name="Michael Aristodemou" userId="8f856845a52b247d" providerId="LiveId" clId="{9B00AFCF-B802-464E-AF44-A44E735D0D35}" dt="2025-11-20T08:57:07.583" v="11136" actId="208"/>
          <ac:spMkLst>
            <pc:docMk/>
            <pc:sldMk cId="1379742754" sldId="343"/>
            <ac:spMk id="6" creationId="{C22D00F5-166C-DCF1-D919-07686C84E276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8" creationId="{A3B32212-0983-CDCB-0BC7-1662022ACDA3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9" creationId="{FB4D34E2-3283-A134-3853-FF3934BBAC0B}"/>
          </ac:spMkLst>
        </pc:spChg>
        <pc:spChg chg="mod">
          <ac:chgData name="Michael Aristodemou" userId="8f856845a52b247d" providerId="LiveId" clId="{9B00AFCF-B802-464E-AF44-A44E735D0D35}" dt="2025-11-20T08:57:03.231" v="11135" actId="207"/>
          <ac:spMkLst>
            <pc:docMk/>
            <pc:sldMk cId="1379742754" sldId="343"/>
            <ac:spMk id="10" creationId="{3AAB0684-C2B6-98FA-4646-B63B82CD8D42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11" creationId="{C7F5F8C7-FC07-5FD5-6C6D-022DE661102A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13" creationId="{300F323C-D272-321F-9E28-FD5AE789D99A}"/>
          </ac:spMkLst>
        </pc:spChg>
        <pc:spChg chg="add mod">
          <ac:chgData name="Michael Aristodemou" userId="8f856845a52b247d" providerId="LiveId" clId="{9B00AFCF-B802-464E-AF44-A44E735D0D35}" dt="2025-11-20T08:57:01.049" v="11134" actId="207"/>
          <ac:spMkLst>
            <pc:docMk/>
            <pc:sldMk cId="1379742754" sldId="343"/>
            <ac:spMk id="16" creationId="{13DB7157-B484-D953-FB9F-6B0D76F86F27}"/>
          </ac:spMkLst>
        </pc:spChg>
        <pc:spChg chg="mod">
          <ac:chgData name="Michael Aristodemou" userId="8f856845a52b247d" providerId="LiveId" clId="{9B00AFCF-B802-464E-AF44-A44E735D0D35}" dt="2025-11-19T10:02:19.963" v="6821" actId="1035"/>
          <ac:spMkLst>
            <pc:docMk/>
            <pc:sldMk cId="1379742754" sldId="343"/>
            <ac:spMk id="19" creationId="{F75F0DF2-D205-5BEB-A5FE-44562EF62610}"/>
          </ac:spMkLst>
        </pc:spChg>
        <pc:cxnChg chg="mod">
          <ac:chgData name="Michael Aristodemou" userId="8f856845a52b247d" providerId="LiveId" clId="{9B00AFCF-B802-464E-AF44-A44E735D0D35}" dt="2025-11-19T10:01:09.528" v="6710" actId="208"/>
          <ac:cxnSpMkLst>
            <pc:docMk/>
            <pc:sldMk cId="1379742754" sldId="343"/>
            <ac:cxnSpMk id="12" creationId="{73C7D004-0260-A3A9-806D-47E6C40B097D}"/>
          </ac:cxnSpMkLst>
        </pc:cxnChg>
      </pc:sldChg>
      <pc:sldChg chg="addSp delSp modSp add mod">
        <pc:chgData name="Michael Aristodemou" userId="8f856845a52b247d" providerId="LiveId" clId="{9B00AFCF-B802-464E-AF44-A44E735D0D35}" dt="2025-11-20T08:57:50.765" v="11138" actId="20577"/>
        <pc:sldMkLst>
          <pc:docMk/>
          <pc:sldMk cId="1636524179" sldId="344"/>
        </pc:sldMkLst>
        <pc:spChg chg="mod">
          <ac:chgData name="Michael Aristodemou" userId="8f856845a52b247d" providerId="LiveId" clId="{9B00AFCF-B802-464E-AF44-A44E735D0D35}" dt="2025-11-19T10:31:13.501" v="7216" actId="20577"/>
          <ac:spMkLst>
            <pc:docMk/>
            <pc:sldMk cId="1636524179" sldId="344"/>
            <ac:spMk id="2" creationId="{C42689FB-AF20-1DF3-C60D-5CF4E88A2D83}"/>
          </ac:spMkLst>
        </pc:spChg>
        <pc:spChg chg="add mod">
          <ac:chgData name="Michael Aristodemou" userId="8f856845a52b247d" providerId="LiveId" clId="{9B00AFCF-B802-464E-AF44-A44E735D0D35}" dt="2025-11-20T08:57:49.244" v="11137" actId="20577"/>
          <ac:spMkLst>
            <pc:docMk/>
            <pc:sldMk cId="1636524179" sldId="344"/>
            <ac:spMk id="3" creationId="{B3049446-4195-A96D-F086-DAECF1B7BD79}"/>
          </ac:spMkLst>
        </pc:spChg>
        <pc:spChg chg="add mod">
          <ac:chgData name="Michael Aristodemou" userId="8f856845a52b247d" providerId="LiveId" clId="{9B00AFCF-B802-464E-AF44-A44E735D0D35}" dt="2025-11-20T08:57:50.765" v="11138" actId="20577"/>
          <ac:spMkLst>
            <pc:docMk/>
            <pc:sldMk cId="1636524179" sldId="344"/>
            <ac:spMk id="4" creationId="{CA3C6FA7-0E15-A58E-F0A8-4289822FF836}"/>
          </ac:spMkLst>
        </pc:spChg>
        <pc:spChg chg="mod">
          <ac:chgData name="Michael Aristodemou" userId="8f856845a52b247d" providerId="LiveId" clId="{9B00AFCF-B802-464E-AF44-A44E735D0D35}" dt="2025-11-19T10:31:44.023" v="7227" actId="20577"/>
          <ac:spMkLst>
            <pc:docMk/>
            <pc:sldMk cId="1636524179" sldId="344"/>
            <ac:spMk id="6" creationId="{97EEF291-D9ED-290C-7E67-B2D99068A87E}"/>
          </ac:spMkLst>
        </pc:spChg>
        <pc:spChg chg="mod">
          <ac:chgData name="Michael Aristodemou" userId="8f856845a52b247d" providerId="LiveId" clId="{9B00AFCF-B802-464E-AF44-A44E735D0D35}" dt="2025-11-19T10:32:50.708" v="7283" actId="20577"/>
          <ac:spMkLst>
            <pc:docMk/>
            <pc:sldMk cId="1636524179" sldId="344"/>
            <ac:spMk id="10" creationId="{F4796ABB-7B71-09D1-BC0C-72F01D6B1A20}"/>
          </ac:spMkLst>
        </pc:spChg>
        <pc:picChg chg="del">
          <ac:chgData name="Michael Aristodemou" userId="8f856845a52b247d" providerId="LiveId" clId="{9B00AFCF-B802-464E-AF44-A44E735D0D35}" dt="2025-11-19T10:31:17.459" v="7217" actId="478"/>
          <ac:picMkLst>
            <pc:docMk/>
            <pc:sldMk cId="1636524179" sldId="344"/>
            <ac:picMk id="5" creationId="{4AB3AB12-4F81-2E8D-62F4-49A144FB8BE5}"/>
          </ac:picMkLst>
        </pc:picChg>
      </pc:sldChg>
      <pc:sldChg chg="modSp add del mod">
        <pc:chgData name="Michael Aristodemou" userId="8f856845a52b247d" providerId="LiveId" clId="{9B00AFCF-B802-464E-AF44-A44E735D0D35}" dt="2025-11-20T08:58:55.387" v="11141" actId="47"/>
        <pc:sldMkLst>
          <pc:docMk/>
          <pc:sldMk cId="166287126" sldId="345"/>
        </pc:sldMkLst>
        <pc:spChg chg="mod">
          <ac:chgData name="Michael Aristodemou" userId="8f856845a52b247d" providerId="LiveId" clId="{9B00AFCF-B802-464E-AF44-A44E735D0D35}" dt="2025-11-19T10:36:13.188" v="7398" actId="20577"/>
          <ac:spMkLst>
            <pc:docMk/>
            <pc:sldMk cId="166287126" sldId="345"/>
            <ac:spMk id="2" creationId="{446FCCE2-D4EB-74CC-B0C5-1AA8729283FB}"/>
          </ac:spMkLst>
        </pc:spChg>
        <pc:spChg chg="mod">
          <ac:chgData name="Michael Aristodemou" userId="8f856845a52b247d" providerId="LiveId" clId="{9B00AFCF-B802-464E-AF44-A44E735D0D35}" dt="2025-11-20T08:57:56.343" v="11139" actId="20577"/>
          <ac:spMkLst>
            <pc:docMk/>
            <pc:sldMk cId="166287126" sldId="345"/>
            <ac:spMk id="3" creationId="{E965660E-E871-AE90-3DDF-65E71E1073D7}"/>
          </ac:spMkLst>
        </pc:spChg>
        <pc:spChg chg="mod">
          <ac:chgData name="Michael Aristodemou" userId="8f856845a52b247d" providerId="LiveId" clId="{9B00AFCF-B802-464E-AF44-A44E735D0D35}" dt="2025-11-20T08:57:57.625" v="11140" actId="20577"/>
          <ac:spMkLst>
            <pc:docMk/>
            <pc:sldMk cId="166287126" sldId="345"/>
            <ac:spMk id="4" creationId="{B8217FF5-8922-527B-2A8B-CB78F1DAA0FE}"/>
          </ac:spMkLst>
        </pc:spChg>
        <pc:spChg chg="mod">
          <ac:chgData name="Michael Aristodemou" userId="8f856845a52b247d" providerId="LiveId" clId="{9B00AFCF-B802-464E-AF44-A44E735D0D35}" dt="2025-11-19T10:35:33.540" v="7379" actId="20577"/>
          <ac:spMkLst>
            <pc:docMk/>
            <pc:sldMk cId="166287126" sldId="345"/>
            <ac:spMk id="10" creationId="{1E745BE4-952E-DBCB-0CF0-AF08D632A492}"/>
          </ac:spMkLst>
        </pc:spChg>
      </pc:sldChg>
      <pc:sldChg chg="modSp add del mod">
        <pc:chgData name="Michael Aristodemou" userId="8f856845a52b247d" providerId="LiveId" clId="{9B00AFCF-B802-464E-AF44-A44E735D0D35}" dt="2025-11-19T10:33:44.564" v="7375" actId="47"/>
        <pc:sldMkLst>
          <pc:docMk/>
          <pc:sldMk cId="3234140505" sldId="345"/>
        </pc:sldMkLst>
        <pc:spChg chg="mod">
          <ac:chgData name="Michael Aristodemou" userId="8f856845a52b247d" providerId="LiveId" clId="{9B00AFCF-B802-464E-AF44-A44E735D0D35}" dt="2025-11-19T10:33:42.177" v="7374" actId="6549"/>
          <ac:spMkLst>
            <pc:docMk/>
            <pc:sldMk cId="3234140505" sldId="345"/>
            <ac:spMk id="2" creationId="{39B1AAB0-B88F-7A40-A8BA-B27F844CD07C}"/>
          </ac:spMkLst>
        </pc:spChg>
      </pc:sldChg>
      <pc:sldChg chg="addSp delSp modSp new mod">
        <pc:chgData name="Michael Aristodemou" userId="8f856845a52b247d" providerId="LiveId" clId="{9B00AFCF-B802-464E-AF44-A44E735D0D35}" dt="2025-11-19T10:42:27.996" v="7495" actId="20577"/>
        <pc:sldMkLst>
          <pc:docMk/>
          <pc:sldMk cId="1347467195" sldId="346"/>
        </pc:sldMkLst>
        <pc:spChg chg="mod">
          <ac:chgData name="Michael Aristodemou" userId="8f856845a52b247d" providerId="LiveId" clId="{9B00AFCF-B802-464E-AF44-A44E735D0D35}" dt="2025-11-19T10:42:27.996" v="7495" actId="20577"/>
          <ac:spMkLst>
            <pc:docMk/>
            <pc:sldMk cId="1347467195" sldId="346"/>
            <ac:spMk id="2" creationId="{627DBC21-E428-947A-C093-E271200D5204}"/>
          </ac:spMkLst>
        </pc:spChg>
        <pc:spChg chg="del">
          <ac:chgData name="Michael Aristodemou" userId="8f856845a52b247d" providerId="LiveId" clId="{9B00AFCF-B802-464E-AF44-A44E735D0D35}" dt="2025-11-19T10:38:43.345" v="7484" actId="478"/>
          <ac:spMkLst>
            <pc:docMk/>
            <pc:sldMk cId="1347467195" sldId="346"/>
            <ac:spMk id="3" creationId="{39A7BE91-4962-E896-5995-AA5420693C95}"/>
          </ac:spMkLst>
        </pc:spChg>
        <pc:picChg chg="add mod">
          <ac:chgData name="Michael Aristodemou" userId="8f856845a52b247d" providerId="LiveId" clId="{9B00AFCF-B802-464E-AF44-A44E735D0D35}" dt="2025-11-19T10:42:02.195" v="7489" actId="1076"/>
          <ac:picMkLst>
            <pc:docMk/>
            <pc:sldMk cId="1347467195" sldId="346"/>
            <ac:picMk id="5" creationId="{2301E1C6-D9AF-6ACC-21CC-C0AB6C749A05}"/>
          </ac:picMkLst>
        </pc:picChg>
      </pc:sldChg>
      <pc:sldChg chg="addSp delSp modSp new mod ord">
        <pc:chgData name="Michael Aristodemou" userId="8f856845a52b247d" providerId="LiveId" clId="{9B00AFCF-B802-464E-AF44-A44E735D0D35}" dt="2025-11-19T11:11:14.134" v="8629"/>
        <pc:sldMkLst>
          <pc:docMk/>
          <pc:sldMk cId="2845090088" sldId="347"/>
        </pc:sldMkLst>
        <pc:spChg chg="mod">
          <ac:chgData name="Michael Aristodemou" userId="8f856845a52b247d" providerId="LiveId" clId="{9B00AFCF-B802-464E-AF44-A44E735D0D35}" dt="2025-11-19T11:01:54.715" v="8349" actId="20577"/>
          <ac:spMkLst>
            <pc:docMk/>
            <pc:sldMk cId="2845090088" sldId="347"/>
            <ac:spMk id="2" creationId="{F8950E76-0182-BA3D-01A9-72148AAC86C1}"/>
          </ac:spMkLst>
        </pc:spChg>
        <pc:spChg chg="add del mod">
          <ac:chgData name="Michael Aristodemou" userId="8f856845a52b247d" providerId="LiveId" clId="{9B00AFCF-B802-464E-AF44-A44E735D0D35}" dt="2025-11-19T11:01:45.264" v="8322" actId="478"/>
          <ac:spMkLst>
            <pc:docMk/>
            <pc:sldMk cId="2845090088" sldId="347"/>
            <ac:spMk id="3" creationId="{F21A84EA-F2BA-A725-952D-C1AF84E3E794}"/>
          </ac:spMkLst>
        </pc:spChg>
        <pc:spChg chg="add mod">
          <ac:chgData name="Michael Aristodemou" userId="8f856845a52b247d" providerId="LiveId" clId="{9B00AFCF-B802-464E-AF44-A44E735D0D35}" dt="2025-11-19T11:06:07.954" v="8548" actId="1076"/>
          <ac:spMkLst>
            <pc:docMk/>
            <pc:sldMk cId="2845090088" sldId="347"/>
            <ac:spMk id="8" creationId="{DA890ABC-2CCA-8DA1-9DA4-6B09B80634C9}"/>
          </ac:spMkLst>
        </pc:spChg>
        <pc:spChg chg="add mod">
          <ac:chgData name="Michael Aristodemou" userId="8f856845a52b247d" providerId="LiveId" clId="{9B00AFCF-B802-464E-AF44-A44E735D0D35}" dt="2025-11-19T11:06:07.954" v="8548" actId="1076"/>
          <ac:spMkLst>
            <pc:docMk/>
            <pc:sldMk cId="2845090088" sldId="347"/>
            <ac:spMk id="9" creationId="{8A57B1D5-C38F-086D-B69F-74601E0EF889}"/>
          </ac:spMkLst>
        </pc:spChg>
        <pc:spChg chg="add mod">
          <ac:chgData name="Michael Aristodemou" userId="8f856845a52b247d" providerId="LiveId" clId="{9B00AFCF-B802-464E-AF44-A44E735D0D35}" dt="2025-11-19T11:06:12.227" v="8549" actId="1076"/>
          <ac:spMkLst>
            <pc:docMk/>
            <pc:sldMk cId="2845090088" sldId="347"/>
            <ac:spMk id="10" creationId="{B8943F50-0258-E010-90F9-89CD987D2D51}"/>
          </ac:spMkLst>
        </pc:spChg>
        <pc:spChg chg="add mod">
          <ac:chgData name="Michael Aristodemou" userId="8f856845a52b247d" providerId="LiveId" clId="{9B00AFCF-B802-464E-AF44-A44E735D0D35}" dt="2025-11-19T11:06:12.227" v="8549" actId="1076"/>
          <ac:spMkLst>
            <pc:docMk/>
            <pc:sldMk cId="2845090088" sldId="347"/>
            <ac:spMk id="11" creationId="{1B2308B5-7157-A5B6-713E-E8D393E55926}"/>
          </ac:spMkLst>
        </pc:spChg>
        <pc:spChg chg="add mod">
          <ac:chgData name="Michael Aristodemou" userId="8f856845a52b247d" providerId="LiveId" clId="{9B00AFCF-B802-464E-AF44-A44E735D0D35}" dt="2025-11-19T11:06:07.954" v="8548" actId="1076"/>
          <ac:spMkLst>
            <pc:docMk/>
            <pc:sldMk cId="2845090088" sldId="347"/>
            <ac:spMk id="12" creationId="{BFFC015B-C108-812A-28E7-96CC6D3B3D33}"/>
          </ac:spMkLst>
        </pc:spChg>
        <pc:spChg chg="add mod">
          <ac:chgData name="Michael Aristodemou" userId="8f856845a52b247d" providerId="LiveId" clId="{9B00AFCF-B802-464E-AF44-A44E735D0D35}" dt="2025-11-19T11:06:07.954" v="8548" actId="1076"/>
          <ac:spMkLst>
            <pc:docMk/>
            <pc:sldMk cId="2845090088" sldId="347"/>
            <ac:spMk id="13" creationId="{C06DC079-D738-71E5-5B29-8CA4B7847A54}"/>
          </ac:spMkLst>
        </pc:spChg>
        <pc:spChg chg="add mod">
          <ac:chgData name="Michael Aristodemou" userId="8f856845a52b247d" providerId="LiveId" clId="{9B00AFCF-B802-464E-AF44-A44E735D0D35}" dt="2025-11-19T11:06:50.411" v="8551" actId="1076"/>
          <ac:spMkLst>
            <pc:docMk/>
            <pc:sldMk cId="2845090088" sldId="347"/>
            <ac:spMk id="14" creationId="{AAEBB23A-FE93-C611-D4EC-624B6E5CF89F}"/>
          </ac:spMkLst>
        </pc:spChg>
        <pc:spChg chg="add mod">
          <ac:chgData name="Michael Aristodemou" userId="8f856845a52b247d" providerId="LiveId" clId="{9B00AFCF-B802-464E-AF44-A44E735D0D35}" dt="2025-11-19T11:06:50.411" v="8551" actId="1076"/>
          <ac:spMkLst>
            <pc:docMk/>
            <pc:sldMk cId="2845090088" sldId="347"/>
            <ac:spMk id="15" creationId="{EAEC55B7-FD5B-0FA0-E705-F634ED13985C}"/>
          </ac:spMkLst>
        </pc:spChg>
        <pc:spChg chg="add mod">
          <ac:chgData name="Michael Aristodemou" userId="8f856845a52b247d" providerId="LiveId" clId="{9B00AFCF-B802-464E-AF44-A44E735D0D35}" dt="2025-11-19T11:07:16.803" v="8567" actId="1076"/>
          <ac:spMkLst>
            <pc:docMk/>
            <pc:sldMk cId="2845090088" sldId="347"/>
            <ac:spMk id="16" creationId="{36DD2EA7-E7AD-1485-E93C-1AED6AC513EB}"/>
          </ac:spMkLst>
        </pc:spChg>
        <pc:picChg chg="add del mod ord">
          <ac:chgData name="Michael Aristodemou" userId="8f856845a52b247d" providerId="LiveId" clId="{9B00AFCF-B802-464E-AF44-A44E735D0D35}" dt="2025-11-19T11:01:39.852" v="8319" actId="22"/>
          <ac:picMkLst>
            <pc:docMk/>
            <pc:sldMk cId="2845090088" sldId="347"/>
            <ac:picMk id="5" creationId="{F7FF2BE6-49F9-525B-7E43-36107A426481}"/>
          </ac:picMkLst>
        </pc:picChg>
        <pc:picChg chg="add del mod">
          <ac:chgData name="Michael Aristodemou" userId="8f856845a52b247d" providerId="LiveId" clId="{9B00AFCF-B802-464E-AF44-A44E735D0D35}" dt="2025-11-19T11:03:23.189" v="8402" actId="478"/>
          <ac:picMkLst>
            <pc:docMk/>
            <pc:sldMk cId="2845090088" sldId="347"/>
            <ac:picMk id="7" creationId="{4331D5D9-4A33-C67C-20B6-722254377909}"/>
          </ac:picMkLst>
        </pc:picChg>
      </pc:sldChg>
      <pc:sldChg chg="addSp delSp modSp add mod ord">
        <pc:chgData name="Michael Aristodemou" userId="8f856845a52b247d" providerId="LiveId" clId="{9B00AFCF-B802-464E-AF44-A44E735D0D35}" dt="2025-11-20T08:52:51.246" v="10998" actId="20577"/>
        <pc:sldMkLst>
          <pc:docMk/>
          <pc:sldMk cId="1062462659" sldId="348"/>
        </pc:sldMkLst>
        <pc:spChg chg="mod">
          <ac:chgData name="Michael Aristodemou" userId="8f856845a52b247d" providerId="LiveId" clId="{9B00AFCF-B802-464E-AF44-A44E735D0D35}" dt="2025-11-20T08:52:51.246" v="10998" actId="20577"/>
          <ac:spMkLst>
            <pc:docMk/>
            <pc:sldMk cId="1062462659" sldId="348"/>
            <ac:spMk id="2" creationId="{15684D49-16BA-0385-8647-56C545F81AEC}"/>
          </ac:spMkLst>
        </pc:spChg>
        <pc:spChg chg="del">
          <ac:chgData name="Michael Aristodemou" userId="8f856845a52b247d" providerId="LiveId" clId="{9B00AFCF-B802-464E-AF44-A44E735D0D35}" dt="2025-11-19T10:48:40.712" v="7563" actId="478"/>
          <ac:spMkLst>
            <pc:docMk/>
            <pc:sldMk cId="1062462659" sldId="348"/>
            <ac:spMk id="3" creationId="{FD2C71B3-D8FB-F8CF-F5AF-082833ACD734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4" creationId="{A76CC62D-54E8-68CA-0C31-A9CB96867856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5" creationId="{7E3B34F0-2AAD-C825-3F75-2373BDA51826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6" creationId="{0218406F-B602-11E4-8642-5A0CAB997CB1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8" creationId="{56868F45-2668-962C-22A6-EF56B8FAEE63}"/>
          </ac:spMkLst>
        </pc:spChg>
        <pc:spChg chg="mod">
          <ac:chgData name="Michael Aristodemou" userId="8f856845a52b247d" providerId="LiveId" clId="{9B00AFCF-B802-464E-AF44-A44E735D0D35}" dt="2025-11-19T10:49:46.480" v="7598" actId="1076"/>
          <ac:spMkLst>
            <pc:docMk/>
            <pc:sldMk cId="1062462659" sldId="348"/>
            <ac:spMk id="9" creationId="{FB65ACA7-630F-8621-1375-0C1FF0D9210D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10" creationId="{BEDC3348-738A-7A84-CA6D-ADC74F573C10}"/>
          </ac:spMkLst>
        </pc:spChg>
        <pc:spChg chg="del">
          <ac:chgData name="Michael Aristodemou" userId="8f856845a52b247d" providerId="LiveId" clId="{9B00AFCF-B802-464E-AF44-A44E735D0D35}" dt="2025-11-19T10:48:39.346" v="7562" actId="478"/>
          <ac:spMkLst>
            <pc:docMk/>
            <pc:sldMk cId="1062462659" sldId="348"/>
            <ac:spMk id="11" creationId="{636E4727-C54C-893A-6946-0A4AF3C9BBD3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13" creationId="{BB0D61A6-E546-0F21-D416-A55931CF3A23}"/>
          </ac:spMkLst>
        </pc:spChg>
        <pc:spChg chg="del">
          <ac:chgData name="Michael Aristodemou" userId="8f856845a52b247d" providerId="LiveId" clId="{9B00AFCF-B802-464E-AF44-A44E735D0D35}" dt="2025-11-19T10:48:37.787" v="7561" actId="478"/>
          <ac:spMkLst>
            <pc:docMk/>
            <pc:sldMk cId="1062462659" sldId="348"/>
            <ac:spMk id="15" creationId="{106227A0-0255-2EE2-4D4B-5A303713A4C9}"/>
          </ac:spMkLst>
        </pc:spChg>
        <pc:spChg chg="del">
          <ac:chgData name="Michael Aristodemou" userId="8f856845a52b247d" providerId="LiveId" clId="{9B00AFCF-B802-464E-AF44-A44E735D0D35}" dt="2025-11-19T10:48:36.429" v="7560" actId="478"/>
          <ac:spMkLst>
            <pc:docMk/>
            <pc:sldMk cId="1062462659" sldId="348"/>
            <ac:spMk id="16" creationId="{4D861B00-349D-2A3E-CC5E-9343A6E7A3EE}"/>
          </ac:spMkLst>
        </pc:spChg>
        <pc:spChg chg="add 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17" creationId="{011B25FD-392F-1D8B-1D7E-9FBF8EBD5003}"/>
          </ac:spMkLst>
        </pc:spChg>
        <pc:spChg chg="add 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18" creationId="{844CC899-90D2-6632-D178-4C960A33853F}"/>
          </ac:spMkLst>
        </pc:spChg>
        <pc:spChg chg="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19" creationId="{AE1A0127-BC4D-A12C-3815-DDFAE79FB2D6}"/>
          </ac:spMkLst>
        </pc:spChg>
        <pc:spChg chg="add mod">
          <ac:chgData name="Michael Aristodemou" userId="8f856845a52b247d" providerId="LiveId" clId="{9B00AFCF-B802-464E-AF44-A44E735D0D35}" dt="2025-11-19T10:51:24.376" v="7615" actId="1076"/>
          <ac:spMkLst>
            <pc:docMk/>
            <pc:sldMk cId="1062462659" sldId="348"/>
            <ac:spMk id="24" creationId="{7DF8B76C-8E71-F88E-9BE8-70A07CE7FD4B}"/>
          </ac:spMkLst>
        </pc:spChg>
        <pc:spChg chg="add mod">
          <ac:chgData name="Michael Aristodemou" userId="8f856845a52b247d" providerId="LiveId" clId="{9B00AFCF-B802-464E-AF44-A44E735D0D35}" dt="2025-11-19T10:51:58.806" v="7635" actId="1036"/>
          <ac:spMkLst>
            <pc:docMk/>
            <pc:sldMk cId="1062462659" sldId="348"/>
            <ac:spMk id="25" creationId="{12D20EEC-1410-9F1C-08EF-FE68BF0346D4}"/>
          </ac:spMkLst>
        </pc:spChg>
        <pc:cxnChg chg="add mod">
          <ac:chgData name="Michael Aristodemou" userId="8f856845a52b247d" providerId="LiveId" clId="{9B00AFCF-B802-464E-AF44-A44E735D0D35}" dt="2025-11-19T10:49:20.447" v="7595" actId="14100"/>
          <ac:cxnSpMkLst>
            <pc:docMk/>
            <pc:sldMk cId="1062462659" sldId="348"/>
            <ac:cxnSpMk id="20" creationId="{BD031CEC-1FD7-F745-84D8-9D89B8604762}"/>
          </ac:cxnSpMkLst>
        </pc:cxnChg>
        <pc:cxnChg chg="add mod">
          <ac:chgData name="Michael Aristodemou" userId="8f856845a52b247d" providerId="LiveId" clId="{9B00AFCF-B802-464E-AF44-A44E735D0D35}" dt="2025-11-19T10:51:24.376" v="7615" actId="1076"/>
          <ac:cxnSpMkLst>
            <pc:docMk/>
            <pc:sldMk cId="1062462659" sldId="348"/>
            <ac:cxnSpMk id="23" creationId="{C6198A9E-772B-436A-2FDD-6D4BB2F479DF}"/>
          </ac:cxnSpMkLst>
        </pc:cxnChg>
      </pc:sldChg>
      <pc:sldChg chg="delSp modSp add mod ord">
        <pc:chgData name="Michael Aristodemou" userId="8f856845a52b247d" providerId="LiveId" clId="{9B00AFCF-B802-464E-AF44-A44E735D0D35}" dt="2025-11-19T10:52:43.425" v="7674" actId="1076"/>
        <pc:sldMkLst>
          <pc:docMk/>
          <pc:sldMk cId="988541893" sldId="349"/>
        </pc:sldMkLst>
        <pc:spChg chg="mod">
          <ac:chgData name="Michael Aristodemou" userId="8f856845a52b247d" providerId="LiveId" clId="{9B00AFCF-B802-464E-AF44-A44E735D0D35}" dt="2025-11-19T10:52:43.425" v="7674" actId="1076"/>
          <ac:spMkLst>
            <pc:docMk/>
            <pc:sldMk cId="988541893" sldId="349"/>
            <ac:spMk id="2" creationId="{8935DCE1-E535-0F86-ECD0-B4A3651D28A8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4" creationId="{F073303B-4C66-7154-F45E-D2178BE4FC1C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5" creationId="{B00C2458-972D-F4D4-0A99-BF57DE1793D6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6" creationId="{3A671DAD-9572-8655-314C-B25F544BC9E1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8" creationId="{5287EEE4-6687-0025-2C51-B09E82EFF8A7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9" creationId="{F4206524-730A-6E6E-DB6F-6975D8ED17F3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10" creationId="{82723685-3C8C-A42D-D445-D5E044CA39E2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13" creationId="{DED99AD8-EE31-7BEC-0558-78D8849C90F6}"/>
          </ac:spMkLst>
        </pc:spChg>
        <pc:spChg chg="del">
          <ac:chgData name="Michael Aristodemou" userId="8f856845a52b247d" providerId="LiveId" clId="{9B00AFCF-B802-464E-AF44-A44E735D0D35}" dt="2025-11-19T10:52:26.960" v="7643" actId="478"/>
          <ac:spMkLst>
            <pc:docMk/>
            <pc:sldMk cId="988541893" sldId="349"/>
            <ac:spMk id="17" creationId="{83EB6255-8CE6-E7D5-D11B-7D1CF0CDE843}"/>
          </ac:spMkLst>
        </pc:spChg>
        <pc:spChg chg="del">
          <ac:chgData name="Michael Aristodemou" userId="8f856845a52b247d" providerId="LiveId" clId="{9B00AFCF-B802-464E-AF44-A44E735D0D35}" dt="2025-11-19T10:52:09.930" v="7640" actId="478"/>
          <ac:spMkLst>
            <pc:docMk/>
            <pc:sldMk cId="988541893" sldId="349"/>
            <ac:spMk id="18" creationId="{6CA211CB-3A8A-61D0-0675-9C3EA356F0B8}"/>
          </ac:spMkLst>
        </pc:spChg>
        <pc:spChg chg="mod">
          <ac:chgData name="Michael Aristodemou" userId="8f856845a52b247d" providerId="LiveId" clId="{9B00AFCF-B802-464E-AF44-A44E735D0D35}" dt="2025-11-19T10:52:32.903" v="7645" actId="1076"/>
          <ac:spMkLst>
            <pc:docMk/>
            <pc:sldMk cId="988541893" sldId="349"/>
            <ac:spMk id="19" creationId="{B6F5723E-54E4-66BA-E0BB-4F4AFE246DC4}"/>
          </ac:spMkLst>
        </pc:spChg>
        <pc:spChg chg="del">
          <ac:chgData name="Michael Aristodemou" userId="8f856845a52b247d" providerId="LiveId" clId="{9B00AFCF-B802-464E-AF44-A44E735D0D35}" dt="2025-11-19T10:52:25.703" v="7641" actId="478"/>
          <ac:spMkLst>
            <pc:docMk/>
            <pc:sldMk cId="988541893" sldId="349"/>
            <ac:spMk id="24" creationId="{E7162848-9E62-7ACD-77D7-BCB5D8827FAD}"/>
          </ac:spMkLst>
        </pc:spChg>
        <pc:spChg chg="del">
          <ac:chgData name="Michael Aristodemou" userId="8f856845a52b247d" providerId="LiveId" clId="{9B00AFCF-B802-464E-AF44-A44E735D0D35}" dt="2025-11-19T10:52:08.428" v="7639" actId="478"/>
          <ac:spMkLst>
            <pc:docMk/>
            <pc:sldMk cId="988541893" sldId="349"/>
            <ac:spMk id="25" creationId="{C9C5392D-0A8E-2158-06A9-484D0859133F}"/>
          </ac:spMkLst>
        </pc:spChg>
        <pc:cxnChg chg="mod">
          <ac:chgData name="Michael Aristodemou" userId="8f856845a52b247d" providerId="LiveId" clId="{9B00AFCF-B802-464E-AF44-A44E735D0D35}" dt="2025-11-19T10:52:32.903" v="7645" actId="1076"/>
          <ac:cxnSpMkLst>
            <pc:docMk/>
            <pc:sldMk cId="988541893" sldId="349"/>
            <ac:cxnSpMk id="7" creationId="{9652F659-9F3C-5333-56F4-0AEAE0E0A8AD}"/>
          </ac:cxnSpMkLst>
        </pc:cxnChg>
        <pc:cxnChg chg="mod">
          <ac:chgData name="Michael Aristodemou" userId="8f856845a52b247d" providerId="LiveId" clId="{9B00AFCF-B802-464E-AF44-A44E735D0D35}" dt="2025-11-19T10:52:32.903" v="7645" actId="1076"/>
          <ac:cxnSpMkLst>
            <pc:docMk/>
            <pc:sldMk cId="988541893" sldId="349"/>
            <ac:cxnSpMk id="14" creationId="{8A2FC0ED-2B14-9E0D-4F9C-F8801B9AED1B}"/>
          </ac:cxnSpMkLst>
        </pc:cxnChg>
        <pc:cxnChg chg="del mod">
          <ac:chgData name="Michael Aristodemou" userId="8f856845a52b247d" providerId="LiveId" clId="{9B00AFCF-B802-464E-AF44-A44E735D0D35}" dt="2025-11-19T10:52:27.717" v="7644" actId="478"/>
          <ac:cxnSpMkLst>
            <pc:docMk/>
            <pc:sldMk cId="988541893" sldId="349"/>
            <ac:cxnSpMk id="20" creationId="{B22F4D46-BE9A-02FF-2EF9-01DE3FFA17DF}"/>
          </ac:cxnSpMkLst>
        </pc:cxnChg>
        <pc:cxnChg chg="del mod">
          <ac:chgData name="Michael Aristodemou" userId="8f856845a52b247d" providerId="LiveId" clId="{9B00AFCF-B802-464E-AF44-A44E735D0D35}" dt="2025-11-19T10:52:26.338" v="7642" actId="478"/>
          <ac:cxnSpMkLst>
            <pc:docMk/>
            <pc:sldMk cId="988541893" sldId="349"/>
            <ac:cxnSpMk id="23" creationId="{12881F5A-64CF-29C7-293B-2B34E9B2DBEB}"/>
          </ac:cxnSpMkLst>
        </pc:cxnChg>
      </pc:sldChg>
      <pc:sldChg chg="addSp modSp add mod">
        <pc:chgData name="Michael Aristodemou" userId="8f856845a52b247d" providerId="LiveId" clId="{9B00AFCF-B802-464E-AF44-A44E735D0D35}" dt="2025-11-20T09:14:08.962" v="11294" actId="208"/>
        <pc:sldMkLst>
          <pc:docMk/>
          <pc:sldMk cId="1250091737" sldId="350"/>
        </pc:sldMkLst>
        <pc:spChg chg="mod">
          <ac:chgData name="Michael Aristodemou" userId="8f856845a52b247d" providerId="LiveId" clId="{9B00AFCF-B802-464E-AF44-A44E735D0D35}" dt="2025-11-20T08:52:58.910" v="11013" actId="20577"/>
          <ac:spMkLst>
            <pc:docMk/>
            <pc:sldMk cId="1250091737" sldId="350"/>
            <ac:spMk id="2" creationId="{694480E1-0507-FDDA-0BE0-AD327685D674}"/>
          </ac:spMkLst>
        </pc:spChg>
        <pc:spChg chg="add mod">
          <ac:chgData name="Michael Aristodemou" userId="8f856845a52b247d" providerId="LiveId" clId="{9B00AFCF-B802-464E-AF44-A44E735D0D35}" dt="2025-11-20T09:14:02.776" v="11292" actId="207"/>
          <ac:spMkLst>
            <pc:docMk/>
            <pc:sldMk cId="1250091737" sldId="350"/>
            <ac:spMk id="3" creationId="{6B2423C4-B9CD-2A6F-08BD-FA97AA2A2CA0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4" creationId="{CF3A798C-990B-DDFD-EE4A-667C509E6DAE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6" creationId="{967025BA-548F-EA13-0638-7DAEFAFB6697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8" creationId="{655090ED-D220-9410-487D-DD3F1532C6BD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10" creationId="{E8A9EC4C-993B-A8CC-A1CF-10CBF276DCB2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13" creationId="{69D164C4-174F-CB82-3284-89AEA375E672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17" creationId="{7099665D-9EF2-3F52-FBAA-F5CE72998B3B}"/>
          </ac:spMkLst>
        </pc:spChg>
        <pc:spChg chg="mod">
          <ac:chgData name="Michael Aristodemou" userId="8f856845a52b247d" providerId="LiveId" clId="{9B00AFCF-B802-464E-AF44-A44E735D0D35}" dt="2025-11-19T10:57:31.576" v="7965" actId="1037"/>
          <ac:spMkLst>
            <pc:docMk/>
            <pc:sldMk cId="1250091737" sldId="350"/>
            <ac:spMk id="19" creationId="{FEF1BE2F-DE97-DF40-DA74-0FC4D180DE55}"/>
          </ac:spMkLst>
        </pc:spChg>
        <pc:spChg chg="mod">
          <ac:chgData name="Michael Aristodemou" userId="8f856845a52b247d" providerId="LiveId" clId="{9B00AFCF-B802-464E-AF44-A44E735D0D35}" dt="2025-11-20T09:14:08.962" v="11294" actId="208"/>
          <ac:spMkLst>
            <pc:docMk/>
            <pc:sldMk cId="1250091737" sldId="350"/>
            <ac:spMk id="24" creationId="{8348A44C-4032-6726-4A28-B4078F400BE8}"/>
          </ac:spMkLst>
        </pc:spChg>
        <pc:spChg chg="mod">
          <ac:chgData name="Michael Aristodemou" userId="8f856845a52b247d" providerId="LiveId" clId="{9B00AFCF-B802-464E-AF44-A44E735D0D35}" dt="2025-11-20T09:14:05.105" v="11293" actId="207"/>
          <ac:spMkLst>
            <pc:docMk/>
            <pc:sldMk cId="1250091737" sldId="350"/>
            <ac:spMk id="25" creationId="{DD6A0F67-E1D2-68FF-E8DB-1C230E7AC142}"/>
          </ac:spMkLst>
        </pc:spChg>
      </pc:sldChg>
      <pc:sldChg chg="addSp delSp modSp add mod">
        <pc:chgData name="Michael Aristodemou" userId="8f856845a52b247d" providerId="LiveId" clId="{9B00AFCF-B802-464E-AF44-A44E735D0D35}" dt="2025-11-20T09:14:20.249" v="11297" actId="208"/>
        <pc:sldMkLst>
          <pc:docMk/>
          <pc:sldMk cId="3007246555" sldId="351"/>
        </pc:sldMkLst>
        <pc:spChg chg="mod">
          <ac:chgData name="Michael Aristodemou" userId="8f856845a52b247d" providerId="LiveId" clId="{9B00AFCF-B802-464E-AF44-A44E735D0D35}" dt="2025-11-20T08:53:04.496" v="11028" actId="20577"/>
          <ac:spMkLst>
            <pc:docMk/>
            <pc:sldMk cId="3007246555" sldId="351"/>
            <ac:spMk id="2" creationId="{CD3DBE87-FEEE-730B-8627-43047B4992EC}"/>
          </ac:spMkLst>
        </pc:spChg>
        <pc:spChg chg="del mod">
          <ac:chgData name="Michael Aristodemou" userId="8f856845a52b247d" providerId="LiveId" clId="{9B00AFCF-B802-464E-AF44-A44E735D0D35}" dt="2025-11-20T08:53:42.967" v="11118" actId="478"/>
          <ac:spMkLst>
            <pc:docMk/>
            <pc:sldMk cId="3007246555" sldId="351"/>
            <ac:spMk id="3" creationId="{952867FB-F8D0-665D-A7A4-0458509ED424}"/>
          </ac:spMkLst>
        </pc:spChg>
        <pc:spChg chg="add mod">
          <ac:chgData name="Michael Aristodemou" userId="8f856845a52b247d" providerId="LiveId" clId="{9B00AFCF-B802-464E-AF44-A44E735D0D35}" dt="2025-11-20T09:14:16.289" v="11296" actId="207"/>
          <ac:spMkLst>
            <pc:docMk/>
            <pc:sldMk cId="3007246555" sldId="351"/>
            <ac:spMk id="11" creationId="{62C5987A-67BA-2C37-1FC2-BA456FBBAC10}"/>
          </ac:spMkLst>
        </pc:spChg>
        <pc:spChg chg="add mod">
          <ac:chgData name="Michael Aristodemou" userId="8f856845a52b247d" providerId="LiveId" clId="{9B00AFCF-B802-464E-AF44-A44E735D0D35}" dt="2025-11-20T08:53:43.338" v="11119"/>
          <ac:spMkLst>
            <pc:docMk/>
            <pc:sldMk cId="3007246555" sldId="351"/>
            <ac:spMk id="15" creationId="{51C10077-F7EF-B304-7C5A-42F4CA8B83B4}"/>
          </ac:spMkLst>
        </pc:spChg>
        <pc:spChg chg="mod">
          <ac:chgData name="Michael Aristodemou" userId="8f856845a52b247d" providerId="LiveId" clId="{9B00AFCF-B802-464E-AF44-A44E735D0D35}" dt="2025-11-20T09:14:20.249" v="11297" actId="208"/>
          <ac:spMkLst>
            <pc:docMk/>
            <pc:sldMk cId="3007246555" sldId="351"/>
            <ac:spMk id="17" creationId="{F43FA023-B2DC-D0FD-86BA-CEBC1DC9EBF3}"/>
          </ac:spMkLst>
        </pc:spChg>
        <pc:spChg chg="mod">
          <ac:chgData name="Michael Aristodemou" userId="8f856845a52b247d" providerId="LiveId" clId="{9B00AFCF-B802-464E-AF44-A44E735D0D35}" dt="2025-11-20T09:14:13.775" v="11295" actId="207"/>
          <ac:spMkLst>
            <pc:docMk/>
            <pc:sldMk cId="3007246555" sldId="351"/>
            <ac:spMk id="18" creationId="{6C377D49-8A7F-7EB0-5A35-D7DE3F33DFD6}"/>
          </ac:spMkLst>
        </pc:spChg>
      </pc:sldChg>
      <pc:sldChg chg="addSp delSp modSp add mod ord">
        <pc:chgData name="Michael Aristodemou" userId="8f856845a52b247d" providerId="LiveId" clId="{9B00AFCF-B802-464E-AF44-A44E735D0D35}" dt="2025-11-19T11:10:51.189" v="8627" actId="1076"/>
        <pc:sldMkLst>
          <pc:docMk/>
          <pc:sldMk cId="4188195765" sldId="352"/>
        </pc:sldMkLst>
        <pc:spChg chg="mod">
          <ac:chgData name="Michael Aristodemou" userId="8f856845a52b247d" providerId="LiveId" clId="{9B00AFCF-B802-464E-AF44-A44E735D0D35}" dt="2025-11-19T11:09:20.396" v="8623" actId="20577"/>
          <ac:spMkLst>
            <pc:docMk/>
            <pc:sldMk cId="4188195765" sldId="352"/>
            <ac:spMk id="2" creationId="{D441A94D-966C-4B33-E91D-77F847822BEC}"/>
          </ac:spMkLst>
        </pc:spChg>
        <pc:picChg chg="add mod">
          <ac:chgData name="Michael Aristodemou" userId="8f856845a52b247d" providerId="LiveId" clId="{9B00AFCF-B802-464E-AF44-A44E735D0D35}" dt="2025-11-19T11:10:51.189" v="8627" actId="1076"/>
          <ac:picMkLst>
            <pc:docMk/>
            <pc:sldMk cId="4188195765" sldId="352"/>
            <ac:picMk id="4" creationId="{F3B40A90-2450-7824-5379-A32F04AFB74B}"/>
          </ac:picMkLst>
        </pc:picChg>
        <pc:picChg chg="del">
          <ac:chgData name="Michael Aristodemou" userId="8f856845a52b247d" providerId="LiveId" clId="{9B00AFCF-B802-464E-AF44-A44E735D0D35}" dt="2025-11-19T11:10:49.368" v="8626" actId="478"/>
          <ac:picMkLst>
            <pc:docMk/>
            <pc:sldMk cId="4188195765" sldId="352"/>
            <ac:picMk id="5" creationId="{5FCF9AB8-06CE-EC03-AD58-FF6CDB8CFB91}"/>
          </ac:picMkLst>
        </pc:picChg>
      </pc:sldChg>
      <pc:sldChg chg="addSp delSp modSp add mod">
        <pc:chgData name="Michael Aristodemou" userId="8f856845a52b247d" providerId="LiveId" clId="{9B00AFCF-B802-464E-AF44-A44E735D0D35}" dt="2025-11-19T11:13:20.131" v="8687" actId="20577"/>
        <pc:sldMkLst>
          <pc:docMk/>
          <pc:sldMk cId="3471575848" sldId="353"/>
        </pc:sldMkLst>
        <pc:spChg chg="mod">
          <ac:chgData name="Michael Aristodemou" userId="8f856845a52b247d" providerId="LiveId" clId="{9B00AFCF-B802-464E-AF44-A44E735D0D35}" dt="2025-11-19T11:13:20.131" v="8687" actId="20577"/>
          <ac:spMkLst>
            <pc:docMk/>
            <pc:sldMk cId="3471575848" sldId="353"/>
            <ac:spMk id="2" creationId="{BC73CCA2-A15D-D6A0-3D19-A698241BC436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4" creationId="{460F79E6-D525-26CB-6140-0105BCADBCEC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5" creationId="{D3788F93-B456-FEE2-F7B1-6CDDA5AB88A1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6" creationId="{EA0968E8-C099-B3A3-D17E-DF9A2BC81756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8" creationId="{EAF1F89F-A789-AB5A-26E0-255105AF77A0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9" creationId="{F56F0196-3145-124A-3207-FDEE509E3AE1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10" creationId="{92DB71F0-3929-C016-4137-F8B5806C68BE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13" creationId="{EEDEA362-2636-9DF3-ED3A-0B20A3807BAD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16" creationId="{051B2CF2-EA6C-3158-E044-2DA1FB5982EC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17" creationId="{F6A6016F-0796-B3BD-C783-A7089690BE96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18" creationId="{6C4FB6A9-7821-8983-3100-E5B8AC366270}"/>
          </ac:spMkLst>
        </pc:spChg>
        <pc:spChg chg="del">
          <ac:chgData name="Michael Aristodemou" userId="8f856845a52b247d" providerId="LiveId" clId="{9B00AFCF-B802-464E-AF44-A44E735D0D35}" dt="2025-11-19T11:12:38.832" v="8678" actId="478"/>
          <ac:spMkLst>
            <pc:docMk/>
            <pc:sldMk cId="3471575848" sldId="353"/>
            <ac:spMk id="19" creationId="{70DC4CF9-174C-C41B-91E9-C477865EB3A6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1" creationId="{BEB6BBCB-C30C-2BC3-40A5-E52E2E8667D6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2" creationId="{CC9E7751-C2DC-DA4A-9476-A2BEB3D59D40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3" creationId="{6B20EE8D-12C0-0848-76B9-AE5F06FA4297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4" creationId="{22B2563E-1769-6988-7A1C-84FF478BE7AF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5" creationId="{A57C73E8-2144-3A73-BB32-A23E3082EC48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29" creationId="{65F991F7-D0BE-BF4C-C633-98161B046E02}"/>
          </ac:spMkLst>
        </pc:spChg>
        <pc:spChg chg="add mod">
          <ac:chgData name="Michael Aristodemou" userId="8f856845a52b247d" providerId="LiveId" clId="{9B00AFCF-B802-464E-AF44-A44E735D0D35}" dt="2025-11-19T11:12:39.234" v="8679"/>
          <ac:spMkLst>
            <pc:docMk/>
            <pc:sldMk cId="3471575848" sldId="353"/>
            <ac:spMk id="30" creationId="{AD5C585F-482C-006F-32BF-8C68836B6CEE}"/>
          </ac:spMkLst>
        </pc:spChg>
        <pc:cxnChg chg="del mod">
          <ac:chgData name="Michael Aristodemou" userId="8f856845a52b247d" providerId="LiveId" clId="{9B00AFCF-B802-464E-AF44-A44E735D0D35}" dt="2025-11-19T11:12:38.832" v="8678" actId="478"/>
          <ac:cxnSpMkLst>
            <pc:docMk/>
            <pc:sldMk cId="3471575848" sldId="353"/>
            <ac:cxnSpMk id="7" creationId="{C4E2151C-1001-1B29-2DCB-4A9E090F57C9}"/>
          </ac:cxnSpMkLst>
        </pc:cxnChg>
        <pc:cxnChg chg="del mod">
          <ac:chgData name="Michael Aristodemou" userId="8f856845a52b247d" providerId="LiveId" clId="{9B00AFCF-B802-464E-AF44-A44E735D0D35}" dt="2025-11-19T11:12:38.832" v="8678" actId="478"/>
          <ac:cxnSpMkLst>
            <pc:docMk/>
            <pc:sldMk cId="3471575848" sldId="353"/>
            <ac:cxnSpMk id="12" creationId="{48E1B1DE-1062-DB29-B699-FD2358C90B37}"/>
          </ac:cxnSpMkLst>
        </pc:cxnChg>
      </pc:sldChg>
      <pc:sldChg chg="addSp modSp add mod">
        <pc:chgData name="Michael Aristodemou" userId="8f856845a52b247d" providerId="LiveId" clId="{9B00AFCF-B802-464E-AF44-A44E735D0D35}" dt="2025-11-20T09:16:08.503" v="11461" actId="167"/>
        <pc:sldMkLst>
          <pc:docMk/>
          <pc:sldMk cId="1901557576" sldId="354"/>
        </pc:sldMkLst>
        <pc:spChg chg="add mod">
          <ac:chgData name="Michael Aristodemou" userId="8f856845a52b247d" providerId="LiveId" clId="{9B00AFCF-B802-464E-AF44-A44E735D0D35}" dt="2025-11-20T09:16:04.725" v="11460" actId="208"/>
          <ac:spMkLst>
            <pc:docMk/>
            <pc:sldMk cId="1901557576" sldId="354"/>
            <ac:spMk id="8" creationId="{699D51C3-6A26-3F51-FE2E-E90882383F0A}"/>
          </ac:spMkLst>
        </pc:spChg>
        <pc:spChg chg="add mod">
          <ac:chgData name="Michael Aristodemou" userId="8f856845a52b247d" providerId="LiveId" clId="{9B00AFCF-B802-464E-AF44-A44E735D0D35}" dt="2025-11-20T09:16:00.449" v="11459" actId="207"/>
          <ac:spMkLst>
            <pc:docMk/>
            <pc:sldMk cId="1901557576" sldId="354"/>
            <ac:spMk id="9" creationId="{11F955C2-D233-9488-B612-66EB347B1F30}"/>
          </ac:spMkLst>
        </pc:spChg>
        <pc:spChg chg="mod">
          <ac:chgData name="Michael Aristodemou" userId="8f856845a52b247d" providerId="LiveId" clId="{9B00AFCF-B802-464E-AF44-A44E735D0D35}" dt="2025-11-19T11:14:56.333" v="8815" actId="1035"/>
          <ac:spMkLst>
            <pc:docMk/>
            <pc:sldMk cId="1901557576" sldId="354"/>
            <ac:spMk id="16" creationId="{DA110BAB-A91E-8AC3-0B40-10025734EE6D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17" creationId="{17E7B4DD-7C98-DD53-E61B-1FB502883E25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0" creationId="{55B2E263-FE68-42D8-6EA8-EF0AF2B37904}"/>
          </ac:spMkLst>
        </pc:spChg>
        <pc:spChg chg="mod">
          <ac:chgData name="Michael Aristodemou" userId="8f856845a52b247d" providerId="LiveId" clId="{9B00AFCF-B802-464E-AF44-A44E735D0D35}" dt="2025-11-19T11:14:56.333" v="8815" actId="1035"/>
          <ac:spMkLst>
            <pc:docMk/>
            <pc:sldMk cId="1901557576" sldId="354"/>
            <ac:spMk id="21" creationId="{F488B1E7-9B67-FE7B-7278-2A80A068FEEE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2" creationId="{6912580F-3B0A-5BAA-32AE-A9E7639458BE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3" creationId="{E8117006-2A8C-CB7E-3CD7-F3221DE31170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4" creationId="{AE764353-3DE8-76B4-1EA7-2726946B8CD1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5" creationId="{84C661CA-9351-FD34-732D-2B2F8C484427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29" creationId="{64FEC36D-9A68-9667-C8D7-D8393F115967}"/>
          </ac:spMkLst>
        </pc:spChg>
        <pc:spChg chg="mod">
          <ac:chgData name="Michael Aristodemou" userId="8f856845a52b247d" providerId="LiveId" clId="{9B00AFCF-B802-464E-AF44-A44E735D0D35}" dt="2025-11-19T11:15:42.280" v="8860" actId="1035"/>
          <ac:spMkLst>
            <pc:docMk/>
            <pc:sldMk cId="1901557576" sldId="354"/>
            <ac:spMk id="30" creationId="{46A41D88-7B4F-38BA-38F8-6FFA7A30C946}"/>
          </ac:spMkLst>
        </pc:spChg>
        <pc:spChg chg="add mod">
          <ac:chgData name="Michael Aristodemou" userId="8f856845a52b247d" providerId="LiveId" clId="{9B00AFCF-B802-464E-AF44-A44E735D0D35}" dt="2025-11-20T09:15:57.847" v="11458" actId="207"/>
          <ac:spMkLst>
            <pc:docMk/>
            <pc:sldMk cId="1901557576" sldId="354"/>
            <ac:spMk id="31" creationId="{E952DE99-7AE7-46B0-398C-BB861BC3FBBA}"/>
          </ac:spMkLst>
        </pc:spChg>
        <pc:cxnChg chg="add mod ord">
          <ac:chgData name="Michael Aristodemou" userId="8f856845a52b247d" providerId="LiveId" clId="{9B00AFCF-B802-464E-AF44-A44E735D0D35}" dt="2025-11-20T09:16:08.503" v="11461" actId="167"/>
          <ac:cxnSpMkLst>
            <pc:docMk/>
            <pc:sldMk cId="1901557576" sldId="354"/>
            <ac:cxnSpMk id="10" creationId="{37AAA27E-751E-B4E8-11F3-98B541C73904}"/>
          </ac:cxnSpMkLst>
        </pc:cxnChg>
        <pc:cxnChg chg="mod">
          <ac:chgData name="Michael Aristodemou" userId="8f856845a52b247d" providerId="LiveId" clId="{9B00AFCF-B802-464E-AF44-A44E735D0D35}" dt="2025-11-19T11:15:06.126" v="8816" actId="1076"/>
          <ac:cxnSpMkLst>
            <pc:docMk/>
            <pc:sldMk cId="1901557576" sldId="354"/>
            <ac:cxnSpMk id="28" creationId="{65CCF68E-B24D-2776-62C4-AA3FA1B29EDF}"/>
          </ac:cxnSpMkLst>
        </pc:cxnChg>
      </pc:sldChg>
      <pc:sldChg chg="addSp delSp modSp new mod">
        <pc:chgData name="Michael Aristodemou" userId="8f856845a52b247d" providerId="LiveId" clId="{9B00AFCF-B802-464E-AF44-A44E735D0D35}" dt="2025-11-20T09:17:32.538" v="11486" actId="1076"/>
        <pc:sldMkLst>
          <pc:docMk/>
          <pc:sldMk cId="1423811623" sldId="355"/>
        </pc:sldMkLst>
        <pc:spChg chg="mod">
          <ac:chgData name="Michael Aristodemou" userId="8f856845a52b247d" providerId="LiveId" clId="{9B00AFCF-B802-464E-AF44-A44E735D0D35}" dt="2025-11-19T12:53:27.315" v="8888" actId="20577"/>
          <ac:spMkLst>
            <pc:docMk/>
            <pc:sldMk cId="1423811623" sldId="355"/>
            <ac:spMk id="2" creationId="{007E0395-9649-D737-A59D-EEC297729EF0}"/>
          </ac:spMkLst>
        </pc:spChg>
        <pc:spChg chg="del">
          <ac:chgData name="Michael Aristodemou" userId="8f856845a52b247d" providerId="LiveId" clId="{9B00AFCF-B802-464E-AF44-A44E735D0D35}" dt="2025-11-19T12:53:37.477" v="8889" actId="478"/>
          <ac:spMkLst>
            <pc:docMk/>
            <pc:sldMk cId="1423811623" sldId="355"/>
            <ac:spMk id="3" creationId="{22E98EE4-4E42-D890-7FF3-11134143ED9F}"/>
          </ac:spMkLst>
        </pc:spChg>
        <pc:spChg chg="add del mod">
          <ac:chgData name="Michael Aristodemou" userId="8f856845a52b247d" providerId="LiveId" clId="{9B00AFCF-B802-464E-AF44-A44E735D0D35}" dt="2025-11-19T12:54:23.246" v="8898" actId="478"/>
          <ac:spMkLst>
            <pc:docMk/>
            <pc:sldMk cId="1423811623" sldId="355"/>
            <ac:spMk id="4" creationId="{8EEEB095-77A1-3048-09F0-D74838122736}"/>
          </ac:spMkLst>
        </pc:spChg>
        <pc:spChg chg="add del mod">
          <ac:chgData name="Michael Aristodemou" userId="8f856845a52b247d" providerId="LiveId" clId="{9B00AFCF-B802-464E-AF44-A44E735D0D35}" dt="2025-11-19T12:54:22.711" v="8897" actId="478"/>
          <ac:spMkLst>
            <pc:docMk/>
            <pc:sldMk cId="1423811623" sldId="355"/>
            <ac:spMk id="5" creationId="{18F5E125-A9CB-8F4F-E211-6A30CD5AB4F4}"/>
          </ac:spMkLst>
        </pc:spChg>
        <pc:spChg chg="add mod">
          <ac:chgData name="Michael Aristodemou" userId="8f856845a52b247d" providerId="LiveId" clId="{9B00AFCF-B802-464E-AF44-A44E735D0D35}" dt="2025-11-20T09:17:24.777" v="11484" actId="113"/>
          <ac:spMkLst>
            <pc:docMk/>
            <pc:sldMk cId="1423811623" sldId="355"/>
            <ac:spMk id="6" creationId="{0FC9AD31-103F-0287-D407-AA040C1734DC}"/>
          </ac:spMkLst>
        </pc:spChg>
        <pc:spChg chg="add mod">
          <ac:chgData name="Michael Aristodemou" userId="8f856845a52b247d" providerId="LiveId" clId="{9B00AFCF-B802-464E-AF44-A44E735D0D35}" dt="2025-11-19T12:53:38.843" v="8890"/>
          <ac:spMkLst>
            <pc:docMk/>
            <pc:sldMk cId="1423811623" sldId="355"/>
            <ac:spMk id="7" creationId="{408546A4-2724-EA25-0B6F-E5B3C151783D}"/>
          </ac:spMkLst>
        </pc:spChg>
        <pc:spChg chg="add del mod">
          <ac:chgData name="Michael Aristodemou" userId="8f856845a52b247d" providerId="LiveId" clId="{9B00AFCF-B802-464E-AF44-A44E735D0D35}" dt="2025-11-19T12:54:26.933" v="8899" actId="478"/>
          <ac:spMkLst>
            <pc:docMk/>
            <pc:sldMk cId="1423811623" sldId="355"/>
            <ac:spMk id="8" creationId="{4489614F-6435-B702-731D-775D98961C8C}"/>
          </ac:spMkLst>
        </pc:spChg>
        <pc:spChg chg="add del mod">
          <ac:chgData name="Michael Aristodemou" userId="8f856845a52b247d" providerId="LiveId" clId="{9B00AFCF-B802-464E-AF44-A44E735D0D35}" dt="2025-11-19T12:54:26.933" v="8899" actId="478"/>
          <ac:spMkLst>
            <pc:docMk/>
            <pc:sldMk cId="1423811623" sldId="355"/>
            <ac:spMk id="9" creationId="{086DEBBA-4731-DEB7-BF0E-B1B1E7C3CA11}"/>
          </ac:spMkLst>
        </pc:spChg>
        <pc:spChg chg="add mod">
          <ac:chgData name="Michael Aristodemou" userId="8f856845a52b247d" providerId="LiveId" clId="{9B00AFCF-B802-464E-AF44-A44E735D0D35}" dt="2025-11-19T12:53:38.843" v="8890"/>
          <ac:spMkLst>
            <pc:docMk/>
            <pc:sldMk cId="1423811623" sldId="355"/>
            <ac:spMk id="10" creationId="{2CB9E04E-F95E-0942-1883-DED2366CF9BF}"/>
          </ac:spMkLst>
        </pc:spChg>
        <pc:spChg chg="add mod">
          <ac:chgData name="Michael Aristodemou" userId="8f856845a52b247d" providerId="LiveId" clId="{9B00AFCF-B802-464E-AF44-A44E735D0D35}" dt="2025-11-19T12:53:38.843" v="8890"/>
          <ac:spMkLst>
            <pc:docMk/>
            <pc:sldMk cId="1423811623" sldId="355"/>
            <ac:spMk id="11" creationId="{9B6710A1-9EC8-95F3-498F-3ED4D0AD0425}"/>
          </ac:spMkLst>
        </pc:spChg>
        <pc:spChg chg="add mod">
          <ac:chgData name="Michael Aristodemou" userId="8f856845a52b247d" providerId="LiveId" clId="{9B00AFCF-B802-464E-AF44-A44E735D0D35}" dt="2025-11-19T12:53:38.843" v="8890"/>
          <ac:spMkLst>
            <pc:docMk/>
            <pc:sldMk cId="1423811623" sldId="355"/>
            <ac:spMk id="12" creationId="{DDC1537D-E48A-7172-A7C9-4EEAFAAFAE6E}"/>
          </ac:spMkLst>
        </pc:spChg>
        <pc:spChg chg="add mod">
          <ac:chgData name="Michael Aristodemou" userId="8f856845a52b247d" providerId="LiveId" clId="{9B00AFCF-B802-464E-AF44-A44E735D0D35}" dt="2025-11-20T09:17:32.538" v="11486" actId="1076"/>
          <ac:spMkLst>
            <pc:docMk/>
            <pc:sldMk cId="1423811623" sldId="355"/>
            <ac:spMk id="13" creationId="{FF72A11E-B959-C549-1CDC-6D33C64A7DE4}"/>
          </ac:spMkLst>
        </pc:spChg>
        <pc:picChg chg="add mod">
          <ac:chgData name="Michael Aristodemou" userId="8f856845a52b247d" providerId="LiveId" clId="{9B00AFCF-B802-464E-AF44-A44E735D0D35}" dt="2025-11-19T13:17:21.194" v="9098" actId="1076"/>
          <ac:picMkLst>
            <pc:docMk/>
            <pc:sldMk cId="1423811623" sldId="355"/>
            <ac:picMk id="15" creationId="{93ED6C8D-A1E3-89DC-F779-6E10C1AB28B9}"/>
          </ac:picMkLst>
        </pc:picChg>
      </pc:sldChg>
      <pc:sldChg chg="addSp delSp modSp new mod">
        <pc:chgData name="Michael Aristodemou" userId="8f856845a52b247d" providerId="LiveId" clId="{9B00AFCF-B802-464E-AF44-A44E735D0D35}" dt="2025-11-19T13:21:28.127" v="9167" actId="1076"/>
        <pc:sldMkLst>
          <pc:docMk/>
          <pc:sldMk cId="2034886225" sldId="356"/>
        </pc:sldMkLst>
        <pc:spChg chg="mod">
          <ac:chgData name="Michael Aristodemou" userId="8f856845a52b247d" providerId="LiveId" clId="{9B00AFCF-B802-464E-AF44-A44E735D0D35}" dt="2025-11-19T13:21:13.982" v="9163" actId="20577"/>
          <ac:spMkLst>
            <pc:docMk/>
            <pc:sldMk cId="2034886225" sldId="356"/>
            <ac:spMk id="2" creationId="{0F267D73-34BB-1931-4978-644F0E7E7A21}"/>
          </ac:spMkLst>
        </pc:spChg>
        <pc:spChg chg="del">
          <ac:chgData name="Michael Aristodemou" userId="8f856845a52b247d" providerId="LiveId" clId="{9B00AFCF-B802-464E-AF44-A44E735D0D35}" dt="2025-11-19T13:19:43.372" v="9138" actId="478"/>
          <ac:spMkLst>
            <pc:docMk/>
            <pc:sldMk cId="2034886225" sldId="356"/>
            <ac:spMk id="3" creationId="{55FF360A-4C11-8C51-4FC1-3A280DD3385A}"/>
          </ac:spMkLst>
        </pc:spChg>
        <pc:picChg chg="add mod">
          <ac:chgData name="Michael Aristodemou" userId="8f856845a52b247d" providerId="LiveId" clId="{9B00AFCF-B802-464E-AF44-A44E735D0D35}" dt="2025-11-19T13:21:28.127" v="9167" actId="1076"/>
          <ac:picMkLst>
            <pc:docMk/>
            <pc:sldMk cId="2034886225" sldId="356"/>
            <ac:picMk id="5" creationId="{20F25F39-2F57-CC71-4BFF-2F56AB360631}"/>
          </ac:picMkLst>
        </pc:picChg>
      </pc:sldChg>
      <pc:sldChg chg="modSp new mod">
        <pc:chgData name="Michael Aristodemou" userId="8f856845a52b247d" providerId="LiveId" clId="{9B00AFCF-B802-464E-AF44-A44E735D0D35}" dt="2025-11-19T13:37:01.268" v="9297" actId="20577"/>
        <pc:sldMkLst>
          <pc:docMk/>
          <pc:sldMk cId="2740164513" sldId="357"/>
        </pc:sldMkLst>
        <pc:spChg chg="mod">
          <ac:chgData name="Michael Aristodemou" userId="8f856845a52b247d" providerId="LiveId" clId="{9B00AFCF-B802-464E-AF44-A44E735D0D35}" dt="2025-11-19T13:36:54.669" v="9259" actId="20577"/>
          <ac:spMkLst>
            <pc:docMk/>
            <pc:sldMk cId="2740164513" sldId="357"/>
            <ac:spMk id="2" creationId="{5FC8675B-781B-13EC-6A7E-E25E962EBD98}"/>
          </ac:spMkLst>
        </pc:spChg>
        <pc:spChg chg="mod">
          <ac:chgData name="Michael Aristodemou" userId="8f856845a52b247d" providerId="LiveId" clId="{9B00AFCF-B802-464E-AF44-A44E735D0D35}" dt="2025-11-19T13:37:01.268" v="9297" actId="20577"/>
          <ac:spMkLst>
            <pc:docMk/>
            <pc:sldMk cId="2740164513" sldId="357"/>
            <ac:spMk id="3" creationId="{3994B6BE-C392-39F6-80A4-A056D0D99FED}"/>
          </ac:spMkLst>
        </pc:spChg>
      </pc:sldChg>
      <pc:sldChg chg="modSp new mod ord">
        <pc:chgData name="Michael Aristodemou" userId="8f856845a52b247d" providerId="LiveId" clId="{9B00AFCF-B802-464E-AF44-A44E735D0D35}" dt="2025-11-19T14:06:01.402" v="9948"/>
        <pc:sldMkLst>
          <pc:docMk/>
          <pc:sldMk cId="936431293" sldId="358"/>
        </pc:sldMkLst>
        <pc:spChg chg="mod">
          <ac:chgData name="Michael Aristodemou" userId="8f856845a52b247d" providerId="LiveId" clId="{9B00AFCF-B802-464E-AF44-A44E735D0D35}" dt="2025-11-19T13:42:38.713" v="9368" actId="20577"/>
          <ac:spMkLst>
            <pc:docMk/>
            <pc:sldMk cId="936431293" sldId="358"/>
            <ac:spMk id="2" creationId="{78AE2639-0065-95BC-9E2D-A38F73478A56}"/>
          </ac:spMkLst>
        </pc:spChg>
        <pc:spChg chg="mod">
          <ac:chgData name="Michael Aristodemou" userId="8f856845a52b247d" providerId="LiveId" clId="{9B00AFCF-B802-464E-AF44-A44E735D0D35}" dt="2025-11-19T14:02:08.074" v="9946" actId="20577"/>
          <ac:spMkLst>
            <pc:docMk/>
            <pc:sldMk cId="936431293" sldId="358"/>
            <ac:spMk id="3" creationId="{6DF9A980-8436-6061-2780-FF5AA11EA082}"/>
          </ac:spMkLst>
        </pc:spChg>
      </pc:sldChg>
      <pc:sldChg chg="addSp delSp modSp add mod ord">
        <pc:chgData name="Michael Aristodemou" userId="8f856845a52b247d" providerId="LiveId" clId="{9B00AFCF-B802-464E-AF44-A44E735D0D35}" dt="2025-11-20T09:27:34.555" v="11843" actId="1076"/>
        <pc:sldMkLst>
          <pc:docMk/>
          <pc:sldMk cId="3858854295" sldId="359"/>
        </pc:sldMkLst>
        <pc:spChg chg="mod">
          <ac:chgData name="Michael Aristodemou" userId="8f856845a52b247d" providerId="LiveId" clId="{9B00AFCF-B802-464E-AF44-A44E735D0D35}" dt="2025-11-19T13:55:25.432" v="9727" actId="20577"/>
          <ac:spMkLst>
            <pc:docMk/>
            <pc:sldMk cId="3858854295" sldId="359"/>
            <ac:spMk id="2" creationId="{E5F49048-3523-81E3-630F-783DBAB982F5}"/>
          </ac:spMkLst>
        </pc:spChg>
        <pc:spChg chg="add mod">
          <ac:chgData name="Michael Aristodemou" userId="8f856845a52b247d" providerId="LiveId" clId="{9B00AFCF-B802-464E-AF44-A44E735D0D35}" dt="2025-11-19T13:55:45.129" v="9728" actId="208"/>
          <ac:spMkLst>
            <pc:docMk/>
            <pc:sldMk cId="3858854295" sldId="359"/>
            <ac:spMk id="4" creationId="{2736616C-D2DD-9436-FFCE-391729C2F751}"/>
          </ac:spMkLst>
        </pc:spChg>
        <pc:spChg chg="add mod">
          <ac:chgData name="Michael Aristodemou" userId="8f856845a52b247d" providerId="LiveId" clId="{9B00AFCF-B802-464E-AF44-A44E735D0D35}" dt="2025-11-19T13:55:50.516" v="9729" actId="207"/>
          <ac:spMkLst>
            <pc:docMk/>
            <pc:sldMk cId="3858854295" sldId="359"/>
            <ac:spMk id="5" creationId="{50F7175A-BC21-EAA9-A6C3-578348121EA2}"/>
          </ac:spMkLst>
        </pc:spChg>
        <pc:spChg chg="add del mod">
          <ac:chgData name="Michael Aristodemou" userId="8f856845a52b247d" providerId="LiveId" clId="{9B00AFCF-B802-464E-AF44-A44E735D0D35}" dt="2025-11-20T09:26:27.747" v="11655" actId="478"/>
          <ac:spMkLst>
            <pc:docMk/>
            <pc:sldMk cId="3858854295" sldId="359"/>
            <ac:spMk id="6" creationId="{EE47321C-078C-54BA-6571-B374D4C9499F}"/>
          </ac:spMkLst>
        </pc:spChg>
        <pc:spChg chg="add del mod">
          <ac:chgData name="Michael Aristodemou" userId="8f856845a52b247d" providerId="LiveId" clId="{9B00AFCF-B802-464E-AF44-A44E735D0D35}" dt="2025-11-20T09:26:29.337" v="11657" actId="478"/>
          <ac:spMkLst>
            <pc:docMk/>
            <pc:sldMk cId="3858854295" sldId="359"/>
            <ac:spMk id="7" creationId="{69834CCB-9A12-499A-5B8F-0D6EF9A8A889}"/>
          </ac:spMkLst>
        </pc:spChg>
        <pc:spChg chg="add mod">
          <ac:chgData name="Michael Aristodemou" userId="8f856845a52b247d" providerId="LiveId" clId="{9B00AFCF-B802-464E-AF44-A44E735D0D35}" dt="2025-11-20T09:27:34.555" v="11843" actId="1076"/>
          <ac:spMkLst>
            <pc:docMk/>
            <pc:sldMk cId="3858854295" sldId="359"/>
            <ac:spMk id="13" creationId="{626A6BC7-D28C-E0DF-5C39-28BD86D8ADF7}"/>
          </ac:spMkLst>
        </pc:spChg>
        <pc:spChg chg="del">
          <ac:chgData name="Michael Aristodemou" userId="8f856845a52b247d" providerId="LiveId" clId="{9B00AFCF-B802-464E-AF44-A44E735D0D35}" dt="2025-11-19T13:44:29.941" v="9562" actId="478"/>
          <ac:spMkLst>
            <pc:docMk/>
            <pc:sldMk cId="3858854295" sldId="359"/>
            <ac:spMk id="31" creationId="{53320EEB-55CF-13AB-A0A8-4E08EA1C9920}"/>
          </ac:spMkLst>
        </pc:spChg>
        <pc:spChg chg="add mod">
          <ac:chgData name="Michael Aristodemou" userId="8f856845a52b247d" providerId="LiveId" clId="{9B00AFCF-B802-464E-AF44-A44E735D0D35}" dt="2025-11-19T13:59:12.447" v="9810" actId="1582"/>
          <ac:spMkLst>
            <pc:docMk/>
            <pc:sldMk cId="3858854295" sldId="359"/>
            <ac:spMk id="55" creationId="{6C65D096-6AD4-782A-D2B7-22DF8AF877D0}"/>
          </ac:spMkLst>
        </pc:spChg>
        <pc:spChg chg="add mod">
          <ac:chgData name="Michael Aristodemou" userId="8f856845a52b247d" providerId="LiveId" clId="{9B00AFCF-B802-464E-AF44-A44E735D0D35}" dt="2025-11-19T13:59:04.736" v="9808" actId="1076"/>
          <ac:spMkLst>
            <pc:docMk/>
            <pc:sldMk cId="3858854295" sldId="359"/>
            <ac:spMk id="58" creationId="{139F9E3A-993D-72EA-B6EB-4EC71BA5C328}"/>
          </ac:spMkLst>
        </pc:spChg>
        <pc:cxnChg chg="add mod ord">
          <ac:chgData name="Michael Aristodemou" userId="8f856845a52b247d" providerId="LiveId" clId="{9B00AFCF-B802-464E-AF44-A44E735D0D35}" dt="2025-11-19T13:57:09.920" v="9765" actId="167"/>
          <ac:cxnSpMkLst>
            <pc:docMk/>
            <pc:sldMk cId="3858854295" sldId="359"/>
            <ac:cxnSpMk id="12" creationId="{48E60FDD-7ECB-FD7B-D7B4-AEEC33610196}"/>
          </ac:cxnSpMkLst>
        </pc:cxnChg>
        <pc:cxnChg chg="add del mod">
          <ac:chgData name="Michael Aristodemou" userId="8f856845a52b247d" providerId="LiveId" clId="{9B00AFCF-B802-464E-AF44-A44E735D0D35}" dt="2025-11-19T13:45:51.811" v="9611" actId="478"/>
          <ac:cxnSpMkLst>
            <pc:docMk/>
            <pc:sldMk cId="3858854295" sldId="359"/>
            <ac:cxnSpMk id="19" creationId="{67668286-D980-11E7-BACE-95AC91387993}"/>
          </ac:cxnSpMkLst>
        </pc:cxnChg>
        <pc:cxnChg chg="add del mod">
          <ac:chgData name="Michael Aristodemou" userId="8f856845a52b247d" providerId="LiveId" clId="{9B00AFCF-B802-464E-AF44-A44E735D0D35}" dt="2025-11-19T13:46:21.557" v="9619" actId="478"/>
          <ac:cxnSpMkLst>
            <pc:docMk/>
            <pc:sldMk cId="3858854295" sldId="359"/>
            <ac:cxnSpMk id="35" creationId="{4C9EDCBD-B445-B9CD-B3C2-36E4BC467B43}"/>
          </ac:cxnSpMkLst>
        </pc:cxnChg>
        <pc:cxnChg chg="add del mod">
          <ac:chgData name="Michael Aristodemou" userId="8f856845a52b247d" providerId="LiveId" clId="{9B00AFCF-B802-464E-AF44-A44E735D0D35}" dt="2025-11-20T09:26:26.915" v="11654" actId="478"/>
          <ac:cxnSpMkLst>
            <pc:docMk/>
            <pc:sldMk cId="3858854295" sldId="359"/>
            <ac:cxnSpMk id="43" creationId="{3862B4C4-5CFC-D33E-2190-EAA254B9060E}"/>
          </ac:cxnSpMkLst>
        </pc:cxnChg>
        <pc:cxnChg chg="add mod ord">
          <ac:chgData name="Michael Aristodemou" userId="8f856845a52b247d" providerId="LiveId" clId="{9B00AFCF-B802-464E-AF44-A44E735D0D35}" dt="2025-11-19T13:58:14.425" v="9778" actId="167"/>
          <ac:cxnSpMkLst>
            <pc:docMk/>
            <pc:sldMk cId="3858854295" sldId="359"/>
            <ac:cxnSpMk id="51" creationId="{04284ADA-098A-C7BE-F777-468BA09C0907}"/>
          </ac:cxnSpMkLst>
        </pc:cxnChg>
      </pc:sldChg>
      <pc:sldChg chg="addSp delSp modSp new mod">
        <pc:chgData name="Michael Aristodemou" userId="8f856845a52b247d" providerId="LiveId" clId="{9B00AFCF-B802-464E-AF44-A44E735D0D35}" dt="2025-11-19T13:59:54.213" v="9867" actId="1076"/>
        <pc:sldMkLst>
          <pc:docMk/>
          <pc:sldMk cId="1018148200" sldId="360"/>
        </pc:sldMkLst>
        <pc:spChg chg="mod">
          <ac:chgData name="Michael Aristodemou" userId="8f856845a52b247d" providerId="LiveId" clId="{9B00AFCF-B802-464E-AF44-A44E735D0D35}" dt="2025-11-19T13:59:43.935" v="9862" actId="20577"/>
          <ac:spMkLst>
            <pc:docMk/>
            <pc:sldMk cId="1018148200" sldId="360"/>
            <ac:spMk id="2" creationId="{CCA6F7BB-1786-0584-2461-A4ADEFFEB8CF}"/>
          </ac:spMkLst>
        </pc:spChg>
        <pc:spChg chg="del">
          <ac:chgData name="Michael Aristodemou" userId="8f856845a52b247d" providerId="LiveId" clId="{9B00AFCF-B802-464E-AF44-A44E735D0D35}" dt="2025-11-19T13:59:48.111" v="9863"/>
          <ac:spMkLst>
            <pc:docMk/>
            <pc:sldMk cId="1018148200" sldId="360"/>
            <ac:spMk id="3" creationId="{51C02689-E423-0455-11A0-AE8C7C69C7BF}"/>
          </ac:spMkLst>
        </pc:spChg>
        <pc:picChg chg="add mod">
          <ac:chgData name="Michael Aristodemou" userId="8f856845a52b247d" providerId="LiveId" clId="{9B00AFCF-B802-464E-AF44-A44E735D0D35}" dt="2025-11-19T13:59:54.213" v="9867" actId="1076"/>
          <ac:picMkLst>
            <pc:docMk/>
            <pc:sldMk cId="1018148200" sldId="360"/>
            <ac:picMk id="5" creationId="{7D9F2FB3-7278-9D8C-FFF9-8AB5AAB8ECF3}"/>
          </ac:picMkLst>
        </pc:picChg>
      </pc:sldChg>
      <pc:sldChg chg="addSp delSp modSp new del mod">
        <pc:chgData name="Michael Aristodemou" userId="8f856845a52b247d" providerId="LiveId" clId="{9B00AFCF-B802-464E-AF44-A44E735D0D35}" dt="2025-11-19T13:59:32.725" v="9811" actId="47"/>
        <pc:sldMkLst>
          <pc:docMk/>
          <pc:sldMk cId="1221196591" sldId="360"/>
        </pc:sldMkLst>
        <pc:spChg chg="del mod">
          <ac:chgData name="Michael Aristodemou" userId="8f856845a52b247d" providerId="LiveId" clId="{9B00AFCF-B802-464E-AF44-A44E735D0D35}" dt="2025-11-19T13:56:51.264" v="9762" actId="478"/>
          <ac:spMkLst>
            <pc:docMk/>
            <pc:sldMk cId="1221196591" sldId="360"/>
            <ac:spMk id="2" creationId="{0A3915A4-9A7E-32A3-782E-9D4F5538B134}"/>
          </ac:spMkLst>
        </pc:spChg>
        <pc:spChg chg="del">
          <ac:chgData name="Michael Aristodemou" userId="8f856845a52b247d" providerId="LiveId" clId="{9B00AFCF-B802-464E-AF44-A44E735D0D35}" dt="2025-11-19T13:56:53.744" v="9764" actId="478"/>
          <ac:spMkLst>
            <pc:docMk/>
            <pc:sldMk cId="1221196591" sldId="360"/>
            <ac:spMk id="3" creationId="{512AE47A-2A39-3D6E-7596-02CDE2EB12CC}"/>
          </ac:spMkLst>
        </pc:spChg>
        <pc:spChg chg="add del mod">
          <ac:chgData name="Michael Aristodemou" userId="8f856845a52b247d" providerId="LiveId" clId="{9B00AFCF-B802-464E-AF44-A44E735D0D35}" dt="2025-11-19T13:56:52.934" v="9763" actId="478"/>
          <ac:spMkLst>
            <pc:docMk/>
            <pc:sldMk cId="1221196591" sldId="360"/>
            <ac:spMk id="5" creationId="{49823691-DA56-9882-F640-18D6D1FF2BB8}"/>
          </ac:spMkLst>
        </pc:spChg>
      </pc:sldChg>
      <pc:sldChg chg="addSp delSp modSp new mod">
        <pc:chgData name="Michael Aristodemou" userId="8f856845a52b247d" providerId="LiveId" clId="{9B00AFCF-B802-464E-AF44-A44E735D0D35}" dt="2025-11-19T14:00:27.033" v="9908" actId="1076"/>
        <pc:sldMkLst>
          <pc:docMk/>
          <pc:sldMk cId="828360084" sldId="361"/>
        </pc:sldMkLst>
        <pc:spChg chg="mod">
          <ac:chgData name="Michael Aristodemou" userId="8f856845a52b247d" providerId="LiveId" clId="{9B00AFCF-B802-464E-AF44-A44E735D0D35}" dt="2025-11-19T14:00:05.964" v="9900" actId="20577"/>
          <ac:spMkLst>
            <pc:docMk/>
            <pc:sldMk cId="828360084" sldId="361"/>
            <ac:spMk id="2" creationId="{405F8183-F8AB-76FD-FF48-B78732C4A514}"/>
          </ac:spMkLst>
        </pc:spChg>
        <pc:spChg chg="del">
          <ac:chgData name="Michael Aristodemou" userId="8f856845a52b247d" providerId="LiveId" clId="{9B00AFCF-B802-464E-AF44-A44E735D0D35}" dt="2025-11-19T14:00:08.392" v="9901" actId="478"/>
          <ac:spMkLst>
            <pc:docMk/>
            <pc:sldMk cId="828360084" sldId="361"/>
            <ac:spMk id="3" creationId="{690468BB-FBF3-5937-85AD-0C5C92453159}"/>
          </ac:spMkLst>
        </pc:spChg>
        <pc:picChg chg="add mod">
          <ac:chgData name="Michael Aristodemou" userId="8f856845a52b247d" providerId="LiveId" clId="{9B00AFCF-B802-464E-AF44-A44E735D0D35}" dt="2025-11-19T14:00:27.033" v="9908" actId="1076"/>
          <ac:picMkLst>
            <pc:docMk/>
            <pc:sldMk cId="828360084" sldId="361"/>
            <ac:picMk id="5" creationId="{D0366159-4A5F-E4B4-2141-3E079DD32DBF}"/>
          </ac:picMkLst>
        </pc:picChg>
      </pc:sldChg>
      <pc:sldChg chg="modSp new mod">
        <pc:chgData name="Michael Aristodemou" userId="8f856845a52b247d" providerId="LiveId" clId="{9B00AFCF-B802-464E-AF44-A44E735D0D35}" dt="2025-11-19T14:42:43.462" v="10083" actId="20577"/>
        <pc:sldMkLst>
          <pc:docMk/>
          <pc:sldMk cId="789358658" sldId="362"/>
        </pc:sldMkLst>
        <pc:spChg chg="mod">
          <ac:chgData name="Michael Aristodemou" userId="8f856845a52b247d" providerId="LiveId" clId="{9B00AFCF-B802-464E-AF44-A44E735D0D35}" dt="2025-11-19T14:42:43.462" v="10083" actId="20577"/>
          <ac:spMkLst>
            <pc:docMk/>
            <pc:sldMk cId="789358658" sldId="362"/>
            <ac:spMk id="2" creationId="{6E6B9D0D-7CBD-B06E-AE49-334D55B0153A}"/>
          </ac:spMkLst>
        </pc:spChg>
        <pc:spChg chg="mod">
          <ac:chgData name="Michael Aristodemou" userId="8f856845a52b247d" providerId="LiveId" clId="{9B00AFCF-B802-464E-AF44-A44E735D0D35}" dt="2025-11-19T14:36:23.488" v="10082" actId="207"/>
          <ac:spMkLst>
            <pc:docMk/>
            <pc:sldMk cId="789358658" sldId="362"/>
            <ac:spMk id="3" creationId="{15B59498-4E1F-6331-7B1A-01A7BC3DA924}"/>
          </ac:spMkLst>
        </pc:spChg>
      </pc:sldChg>
      <pc:sldChg chg="delSp modSp new mod">
        <pc:chgData name="Michael Aristodemou" userId="8f856845a52b247d" providerId="LiveId" clId="{9B00AFCF-B802-464E-AF44-A44E735D0D35}" dt="2025-11-19T15:43:08.545" v="10983" actId="21"/>
        <pc:sldMkLst>
          <pc:docMk/>
          <pc:sldMk cId="880794094" sldId="363"/>
        </pc:sldMkLst>
        <pc:spChg chg="mod">
          <ac:chgData name="Michael Aristodemou" userId="8f856845a52b247d" providerId="LiveId" clId="{9B00AFCF-B802-464E-AF44-A44E735D0D35}" dt="2025-11-19T15:43:08.545" v="10983" actId="21"/>
          <ac:spMkLst>
            <pc:docMk/>
            <pc:sldMk cId="880794094" sldId="363"/>
            <ac:spMk id="2" creationId="{D32A28FB-E0AD-0DEC-2D5C-5063DAF2CA78}"/>
          </ac:spMkLst>
        </pc:spChg>
        <pc:spChg chg="del">
          <ac:chgData name="Michael Aristodemou" userId="8f856845a52b247d" providerId="LiveId" clId="{9B00AFCF-B802-464E-AF44-A44E735D0D35}" dt="2025-11-19T14:48:02.799" v="10892" actId="478"/>
          <ac:spMkLst>
            <pc:docMk/>
            <pc:sldMk cId="880794094" sldId="363"/>
            <ac:spMk id="3" creationId="{0EAB6663-0D8B-5832-32DB-8DA0DBE0695A}"/>
          </ac:spMkLst>
        </pc:spChg>
      </pc:sldChg>
      <pc:sldChg chg="addSp modSp add mod">
        <pc:chgData name="Michael Aristodemou" userId="8f856845a52b247d" providerId="LiveId" clId="{9B00AFCF-B802-464E-AF44-A44E735D0D35}" dt="2025-11-20T09:16:24.259" v="11464" actId="207"/>
        <pc:sldMkLst>
          <pc:docMk/>
          <pc:sldMk cId="3244586187" sldId="364"/>
        </pc:sldMkLst>
        <pc:spChg chg="add mod">
          <ac:chgData name="Michael Aristodemou" userId="8f856845a52b247d" providerId="LiveId" clId="{9B00AFCF-B802-464E-AF44-A44E735D0D35}" dt="2025-11-20T09:16:24.259" v="11464" actId="207"/>
          <ac:spMkLst>
            <pc:docMk/>
            <pc:sldMk cId="3244586187" sldId="364"/>
            <ac:spMk id="4" creationId="{436586EF-C69B-60AD-C38F-D5641CD6245F}"/>
          </ac:spMkLst>
        </pc:spChg>
        <pc:spChg chg="mod">
          <ac:chgData name="Michael Aristodemou" userId="8f856845a52b247d" providerId="LiveId" clId="{9B00AFCF-B802-464E-AF44-A44E735D0D35}" dt="2025-11-20T09:16:21.259" v="11463" actId="208"/>
          <ac:spMkLst>
            <pc:docMk/>
            <pc:sldMk cId="3244586187" sldId="364"/>
            <ac:spMk id="16" creationId="{6A64734E-6480-67BA-7F34-72D8CB2677E6}"/>
          </ac:spMkLst>
        </pc:spChg>
        <pc:spChg chg="mod">
          <ac:chgData name="Michael Aristodemou" userId="8f856845a52b247d" providerId="LiveId" clId="{9B00AFCF-B802-464E-AF44-A44E735D0D35}" dt="2025-11-20T09:16:16.317" v="11462" actId="207"/>
          <ac:spMkLst>
            <pc:docMk/>
            <pc:sldMk cId="3244586187" sldId="364"/>
            <ac:spMk id="18" creationId="{2EBA89CD-48F1-0CF6-D8AC-415203783CFD}"/>
          </ac:spMkLst>
        </pc:spChg>
        <pc:spChg chg="mod">
          <ac:chgData name="Michael Aristodemou" userId="8f856845a52b247d" providerId="LiveId" clId="{9B00AFCF-B802-464E-AF44-A44E735D0D35}" dt="2025-11-20T09:15:36.402" v="11457" actId="1076"/>
          <ac:spMkLst>
            <pc:docMk/>
            <pc:sldMk cId="3244586187" sldId="364"/>
            <ac:spMk id="31" creationId="{660C017A-436A-8B01-68CA-935A51B996EB}"/>
          </ac:spMkLst>
        </pc:spChg>
      </pc:sldChg>
      <pc:sldChg chg="addSp delSp modSp add mod ord">
        <pc:chgData name="Michael Aristodemou" userId="8f856845a52b247d" providerId="LiveId" clId="{9B00AFCF-B802-464E-AF44-A44E735D0D35}" dt="2025-11-20T09:28:05.470" v="11907" actId="1076"/>
        <pc:sldMkLst>
          <pc:docMk/>
          <pc:sldMk cId="220087303" sldId="365"/>
        </pc:sldMkLst>
        <pc:spChg chg="add mod">
          <ac:chgData name="Michael Aristodemou" userId="8f856845a52b247d" providerId="LiveId" clId="{9B00AFCF-B802-464E-AF44-A44E735D0D35}" dt="2025-11-20T09:28:05.470" v="11907" actId="1076"/>
          <ac:spMkLst>
            <pc:docMk/>
            <pc:sldMk cId="220087303" sldId="365"/>
            <ac:spMk id="13" creationId="{0A0DFB4C-A848-A8E3-9CBB-14B283050477}"/>
          </ac:spMkLst>
        </pc:spChg>
        <pc:spChg chg="add del mod">
          <ac:chgData name="Michael Aristodemou" userId="8f856845a52b247d" providerId="LiveId" clId="{9B00AFCF-B802-464E-AF44-A44E735D0D35}" dt="2025-11-20T09:26:10.183" v="11651" actId="478"/>
          <ac:spMkLst>
            <pc:docMk/>
            <pc:sldMk cId="220087303" sldId="365"/>
            <ac:spMk id="14" creationId="{172E4334-A5EB-EAFC-1D79-1F966194A24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EC26D-769C-4148-E27D-6B11300A7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FA6CB1-45D7-C333-833D-DF688D05B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2C866-2D63-8F72-9DBF-5CA5518E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BE54F-24AE-037D-10D1-02D7FFEE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7712-A12C-B95C-DC79-0A56AEB3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5257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3A7CF-D294-77D5-6D92-C0410AAA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2E1F2-DBB5-B4E4-CC58-EE5D8EE352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78057-29B2-A8A6-0692-8B518E6CD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4B614-CA27-85BA-57AF-383988447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A7E5B-F799-44F9-6686-0F8CEC5A6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463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EB723-7C2E-4B85-033E-49F67877B6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E3213C-B19F-3524-8491-F79788EE61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88B84-AEFA-B3E7-BBAF-D2B1371BA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FD249-DD83-2572-12CF-8B226CA7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F0B47-92CE-812F-365B-50CCD83DF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960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18BF4-7CBA-9F60-E912-DCEB21CE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632C-FEB6-45C1-33FE-4124A935A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6CB7C-653C-0318-AC03-9F22CD3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5B90B-A10A-C4EB-0B41-2269127B7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83A20-A292-957E-C333-2D017D69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385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744B-6D73-023B-C0F0-1FA1A779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246C4-C173-7924-6FD2-AE74109A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0BC58-DBF0-75E2-333A-5CD7934D7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ED7C1-763C-D10C-8650-FF3DF975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771B7-C32A-FEA9-AFAC-C61C7F4D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0201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76EE5-E7DF-8DAA-5EDD-70A80C20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D8173-EC20-DD0A-7D9E-2E081AEB6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5D6F8-4C2F-02FA-3759-EACCBEFD7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D6F83-FD30-70F9-C2B0-962231285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B778C-5B58-49EA-C7D5-A1CAF73F1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2E583-2E6F-93A5-70F3-D91B3129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756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45A6-CDB5-6809-05C8-9C006A0B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02615-9598-3B04-2C00-1354DFB3F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04DB2-B838-6B6D-6350-486FE2CD2C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DF047-F24E-1877-58B1-370F241F87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F86B3-FC69-22B8-7050-EB4E8CFC1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994BE4-6CF1-C2A7-668A-8B6DD572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FA4686-6DDA-B4EB-B619-5AD98B03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33F5C3-16E0-7508-5EE4-40EB3DD9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281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5F05-7C0A-5B9D-6FE1-BED4886B5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E0992-FE57-120F-C9B3-3598B385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4C2DD-FC2D-8002-5946-5BB19D8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E45E3-4595-3E32-B114-DF54CC64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7217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724DB2-0C65-3471-1857-478BAD48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7C766-4BE0-24DE-1066-F381102F1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EB06D-D26F-FAEC-5323-68655E2E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08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9B9BE-0216-8A7D-7601-23F2DABC6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204F5-DF04-DFCA-8BFF-61A28E1E9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53CC2-76C5-01A1-0CF0-B7B1A6012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E49B2-E6D6-F3DC-1561-8CE1DD41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731D0-8D85-A974-9747-DD44096E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3FAA1-F326-BF60-9547-B7F7975FA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21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5D55-9E2C-5A80-676D-2E9409AB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FF7183-7B04-E537-A313-57A0F6FA02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B133AE-C219-FB9E-B8C1-24DAAD0A1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1F47C-C46B-66C4-5DAF-EC639E82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7A0F0B-C3D4-4D81-F2D2-66C506CD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0A376C-17F2-248A-036B-230AD90CF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848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4BAD8-EE58-9521-12BD-41C4C0CEC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7B77D-E17C-6926-69BF-73D0ACDD9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2F2D2-6E11-98EB-667F-7C63EB4D1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269BE-39B5-4E0B-B608-6AE16C926B66}" type="datetimeFigureOut">
              <a:rPr lang="en-CH" smtClean="0"/>
              <a:t>20.11.2025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CB43C-1BE0-A791-54AD-C4AB2B3EC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8F9D9-E571-28CF-C19B-6B4577F84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81932F-B45D-4518-B7A4-88697B2F6E9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728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diagram of a graph&#10;&#10;AI-generated content may be incorrect.">
            <a:extLst>
              <a:ext uri="{FF2B5EF4-FFF2-40B4-BE49-F238E27FC236}">
                <a16:creationId xmlns:a16="http://schemas.microsoft.com/office/drawing/2014/main" id="{9DF468E7-5952-3FB9-1C0A-F1FBA3876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" y="0"/>
            <a:ext cx="6858000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99C5BDDE-E792-D662-11ED-B539CDE8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667" y="3011276"/>
            <a:ext cx="7038567" cy="1325563"/>
          </a:xfrm>
        </p:spPr>
        <p:txBody>
          <a:bodyPr>
            <a:normAutofit/>
          </a:bodyPr>
          <a:lstStyle/>
          <a:p>
            <a:r>
              <a:rPr lang="en-US" dirty="0"/>
              <a:t>Dynamic Systems Thinking for</a:t>
            </a:r>
            <a:br>
              <a:rPr lang="en-US" dirty="0"/>
            </a:br>
            <a:r>
              <a:rPr lang="en-US" dirty="0"/>
              <a:t>Psychologists</a:t>
            </a:r>
            <a:endParaRPr lang="en-CH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AFEA554-F0BA-D7F7-B944-98D22D32361C}"/>
              </a:ext>
            </a:extLst>
          </p:cNvPr>
          <p:cNvSpPr txBox="1">
            <a:spLocks/>
          </p:cNvSpPr>
          <p:nvPr/>
        </p:nvSpPr>
        <p:spPr>
          <a:xfrm>
            <a:off x="4298667" y="4475435"/>
            <a:ext cx="550544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D0D0D"/>
                </a:solidFill>
              </a:rPr>
              <a:t>Michael E. Aristodemou</a:t>
            </a:r>
            <a:endParaRPr lang="en-CH" sz="2000" dirty="0">
              <a:solidFill>
                <a:srgbClr val="0D0D0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D532BA-56D8-DE29-EAC6-D83F61E5EFE6}"/>
              </a:ext>
            </a:extLst>
          </p:cNvPr>
          <p:cNvSpPr txBox="1"/>
          <p:nvPr/>
        </p:nvSpPr>
        <p:spPr>
          <a:xfrm>
            <a:off x="4298667" y="4854471"/>
            <a:ext cx="43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D0D0D"/>
                </a:solidFill>
              </a:rPr>
              <a:t>michael.aristodemou@psychologie.uzh.ch</a:t>
            </a:r>
            <a:endParaRPr lang="en-CH" dirty="0">
              <a:solidFill>
                <a:srgbClr val="0D0D0D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917886-7CE4-F53C-5E08-88CF04E485EA}"/>
              </a:ext>
            </a:extLst>
          </p:cNvPr>
          <p:cNvSpPr txBox="1"/>
          <p:nvPr/>
        </p:nvSpPr>
        <p:spPr>
          <a:xfrm>
            <a:off x="4298667" y="5418173"/>
            <a:ext cx="568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Lecture 10</a:t>
            </a:r>
            <a:r>
              <a:rPr lang="en-US" dirty="0">
                <a:solidFill>
                  <a:srgbClr val="FF0000"/>
                </a:solidFill>
              </a:rPr>
              <a:t>: A case study for applying dynamic systems</a:t>
            </a:r>
            <a:endParaRPr lang="en-CH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236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D68A-4C80-F1DF-D49B-5BA3BD5F7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4832-F284-977A-F257-E8D00A3FD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ideal elimination diet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EE805-D7B7-2635-2610-4A95E25C4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necessary shocks/interventions: </a:t>
            </a:r>
          </a:p>
          <a:p>
            <a:pPr marL="457200" lvl="1" indent="0">
              <a:buNone/>
            </a:pPr>
            <a:r>
              <a:rPr lang="en-US" dirty="0"/>
              <a:t>1. Protein food</a:t>
            </a:r>
          </a:p>
          <a:p>
            <a:pPr marL="457200" lvl="1" indent="0">
              <a:buNone/>
            </a:pPr>
            <a:r>
              <a:rPr lang="en-US" dirty="0"/>
              <a:t>2. Elimination diet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2F3CE4-A307-BB6A-058D-C9891D6F341C}"/>
              </a:ext>
            </a:extLst>
          </p:cNvPr>
          <p:cNvSpPr/>
          <p:nvPr/>
        </p:nvSpPr>
        <p:spPr>
          <a:xfrm>
            <a:off x="48942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E7FE8-4057-0F81-42F5-393EE198964E}"/>
              </a:ext>
            </a:extLst>
          </p:cNvPr>
          <p:cNvSpPr/>
          <p:nvPr/>
        </p:nvSpPr>
        <p:spPr>
          <a:xfrm>
            <a:off x="80813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EC3E46-433A-CCB2-D295-568802C2263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30253" y="5502491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79DB5BC-BFB9-A678-3118-005E95E8DD5B}"/>
              </a:ext>
            </a:extLst>
          </p:cNvPr>
          <p:cNvSpPr txBox="1"/>
          <p:nvPr/>
        </p:nvSpPr>
        <p:spPr>
          <a:xfrm>
            <a:off x="5099626" y="517932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A0CF4-D4F1-BBBD-863D-900185510E95}"/>
              </a:ext>
            </a:extLst>
          </p:cNvPr>
          <p:cNvSpPr txBox="1"/>
          <p:nvPr/>
        </p:nvSpPr>
        <p:spPr>
          <a:xfrm>
            <a:off x="8286727" y="517932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6B08E-A061-6E34-5DD6-3068B35540D1}"/>
              </a:ext>
            </a:extLst>
          </p:cNvPr>
          <p:cNvSpPr/>
          <p:nvPr/>
        </p:nvSpPr>
        <p:spPr>
          <a:xfrm>
            <a:off x="4894218" y="3276129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974FCC-57FE-7A0E-BA7D-DF456CB6A3C7}"/>
              </a:ext>
            </a:extLst>
          </p:cNvPr>
          <p:cNvSpPr txBox="1"/>
          <p:nvPr/>
        </p:nvSpPr>
        <p:spPr>
          <a:xfrm>
            <a:off x="5099626" y="3377032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E86DAD-CCDE-A07D-FB97-1E1C9FD27789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62236" y="4124268"/>
            <a:ext cx="0" cy="95415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7F7B2F7-D320-7D81-E948-0FE0EA526729}"/>
              </a:ext>
            </a:extLst>
          </p:cNvPr>
          <p:cNvSpPr/>
          <p:nvPr/>
        </p:nvSpPr>
        <p:spPr>
          <a:xfrm>
            <a:off x="17071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95D2E6A-1ED3-47A1-5EF0-1AEE1F58859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43153" y="5502491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72DBFD4-3E55-BDBE-9DC2-AA96ADD90EC3}"/>
              </a:ext>
            </a:extLst>
          </p:cNvPr>
          <p:cNvSpPr txBox="1"/>
          <p:nvPr/>
        </p:nvSpPr>
        <p:spPr>
          <a:xfrm>
            <a:off x="1912526" y="517932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2881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8B8BC0-33F8-CBCA-1CD4-6710C652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C61174-7ACC-0A41-E921-19F92C83ABC3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48107" y="3096659"/>
            <a:ext cx="0" cy="9541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7C2E63-ECBD-6518-4560-902AA5C52457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29024" y="4474882"/>
            <a:ext cx="145106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559E64-494B-5B65-CE05-6123F31E47D3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16124" y="4474882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AF0972-05E5-815A-A86A-A376E344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each element as a process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CDD4A6-06B4-4EF7-AE0C-75ED2168EB11}"/>
              </a:ext>
            </a:extLst>
          </p:cNvPr>
          <p:cNvSpPr/>
          <p:nvPr/>
        </p:nvSpPr>
        <p:spPr>
          <a:xfrm>
            <a:off x="4880089" y="4050812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CF77E2-AE87-B0D5-A1E2-C77FEF7E1E0D}"/>
              </a:ext>
            </a:extLst>
          </p:cNvPr>
          <p:cNvSpPr/>
          <p:nvPr/>
        </p:nvSpPr>
        <p:spPr>
          <a:xfrm>
            <a:off x="8067189" y="4050812"/>
            <a:ext cx="1736035" cy="8481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DFB895-E57D-DECE-8C27-2A66192DEDCA}"/>
              </a:ext>
            </a:extLst>
          </p:cNvPr>
          <p:cNvSpPr txBox="1"/>
          <p:nvPr/>
        </p:nvSpPr>
        <p:spPr>
          <a:xfrm>
            <a:off x="50854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Protein input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C0E4B-D9D1-F269-C414-801F79B9AAE4}"/>
              </a:ext>
            </a:extLst>
          </p:cNvPr>
          <p:cNvSpPr txBox="1"/>
          <p:nvPr/>
        </p:nvSpPr>
        <p:spPr>
          <a:xfrm>
            <a:off x="8272598" y="415171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Allergen count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F9ECC-1F4A-3C60-0E64-B38DB6FA158A}"/>
              </a:ext>
            </a:extLst>
          </p:cNvPr>
          <p:cNvSpPr/>
          <p:nvPr/>
        </p:nvSpPr>
        <p:spPr>
          <a:xfrm>
            <a:off x="4880089" y="2248520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B55EC-093D-DC21-8F1B-F34CC1D1980F}"/>
              </a:ext>
            </a:extLst>
          </p:cNvPr>
          <p:cNvSpPr txBox="1"/>
          <p:nvPr/>
        </p:nvSpPr>
        <p:spPr>
          <a:xfrm>
            <a:off x="5085497" y="234942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Elimination diet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0EEC00-6621-314F-4C6C-F2FD2D80F48E}"/>
              </a:ext>
            </a:extLst>
          </p:cNvPr>
          <p:cNvSpPr/>
          <p:nvPr/>
        </p:nvSpPr>
        <p:spPr>
          <a:xfrm>
            <a:off x="1692989" y="4050812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07FA6-19BB-2D43-D822-419A8B926E3C}"/>
              </a:ext>
            </a:extLst>
          </p:cNvPr>
          <p:cNvSpPr txBox="1"/>
          <p:nvPr/>
        </p:nvSpPr>
        <p:spPr>
          <a:xfrm>
            <a:off x="18983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Protein food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02AFB0-D0C8-37D4-D084-0EFDD3A080C9}"/>
              </a:ext>
            </a:extLst>
          </p:cNvPr>
          <p:cNvSpPr txBox="1"/>
          <p:nvPr/>
        </p:nvSpPr>
        <p:spPr>
          <a:xfrm>
            <a:off x="7928041" y="2248520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continuous variable (takes values of any real number). It’s rate of change depends on its own state (natural decay of allergens) and the amount of protein input at each instant.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47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4E1AA-25F0-B1EA-D73E-C8AAF331F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75514B-B7D1-0130-813B-9208D291B88E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48107" y="3096659"/>
            <a:ext cx="0" cy="9541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AD6160-A2B9-128B-A98B-650878130A2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29024" y="4474882"/>
            <a:ext cx="1451065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64601F-C000-BCD7-AF3D-35B6A7D68CB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16124" y="4474882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358876-6236-562A-5794-378F025F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each element as a process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7D5BEE-2357-2F49-8048-D81447D29EF5}"/>
              </a:ext>
            </a:extLst>
          </p:cNvPr>
          <p:cNvSpPr/>
          <p:nvPr/>
        </p:nvSpPr>
        <p:spPr>
          <a:xfrm>
            <a:off x="4880089" y="4050812"/>
            <a:ext cx="1736035" cy="8481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57F6D-1374-92D3-DE15-10094C6D9287}"/>
              </a:ext>
            </a:extLst>
          </p:cNvPr>
          <p:cNvSpPr/>
          <p:nvPr/>
        </p:nvSpPr>
        <p:spPr>
          <a:xfrm>
            <a:off x="8067189" y="4050812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581D3-EEBE-7097-1CA4-B53ADA7F51DA}"/>
              </a:ext>
            </a:extLst>
          </p:cNvPr>
          <p:cNvSpPr txBox="1"/>
          <p:nvPr/>
        </p:nvSpPr>
        <p:spPr>
          <a:xfrm>
            <a:off x="50854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Protein input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105E86-2D09-0B21-7BE3-93EA01075EED}"/>
              </a:ext>
            </a:extLst>
          </p:cNvPr>
          <p:cNvSpPr txBox="1"/>
          <p:nvPr/>
        </p:nvSpPr>
        <p:spPr>
          <a:xfrm>
            <a:off x="8272598" y="415171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DFA887-D5DF-F3EC-FDD9-3F6DA62AED61}"/>
              </a:ext>
            </a:extLst>
          </p:cNvPr>
          <p:cNvSpPr/>
          <p:nvPr/>
        </p:nvSpPr>
        <p:spPr>
          <a:xfrm>
            <a:off x="4880089" y="2248520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EA5BD6-2908-9806-4AEF-3CF5F84CD747}"/>
              </a:ext>
            </a:extLst>
          </p:cNvPr>
          <p:cNvSpPr txBox="1"/>
          <p:nvPr/>
        </p:nvSpPr>
        <p:spPr>
          <a:xfrm>
            <a:off x="5085497" y="234942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Elimination diet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D3DB94-0696-4C5B-BA2C-936B4341BB08}"/>
              </a:ext>
            </a:extLst>
          </p:cNvPr>
          <p:cNvSpPr/>
          <p:nvPr/>
        </p:nvSpPr>
        <p:spPr>
          <a:xfrm>
            <a:off x="1692989" y="4050812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E1C7A5-10EE-92FE-AD66-26A9CA89D3DE}"/>
              </a:ext>
            </a:extLst>
          </p:cNvPr>
          <p:cNvSpPr txBox="1"/>
          <p:nvPr/>
        </p:nvSpPr>
        <p:spPr>
          <a:xfrm>
            <a:off x="18983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Protein food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35927A-0D43-5665-968D-797979385832}"/>
              </a:ext>
            </a:extLst>
          </p:cNvPr>
          <p:cNvSpPr txBox="1"/>
          <p:nvPr/>
        </p:nvSpPr>
        <p:spPr>
          <a:xfrm>
            <a:off x="7928041" y="2248520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variable (takes values of any real number). It’s rate of change depends on its own state (natural decay of allergens) and the amount of protein input at each instant.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4E879-6E70-4080-9858-8141F79AD9D9}"/>
              </a:ext>
            </a:extLst>
          </p:cNvPr>
          <p:cNvSpPr txBox="1"/>
          <p:nvPr/>
        </p:nvSpPr>
        <p:spPr>
          <a:xfrm>
            <a:off x="4740941" y="5003690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continuous variable (takes values of any real number). It’s rate of change is completely driven by external shocks. It keeps the state given by the most recent shocks (A = 0).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873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71CE2-AEE9-1B04-B3C9-DB0F1C940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9518AC0-8837-F5BF-AF9B-BE62341EAB35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48107" y="3096659"/>
            <a:ext cx="0" cy="954153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B1E26D-C141-0A2E-8DD6-36CEC44903EF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29024" y="4474882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FD799-C616-E6E0-89F0-F48922C4103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16124" y="4474882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717BE92-EF75-DCBC-B31F-B29A1DFC4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each element as a process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197CB2-2995-D8B0-EDC5-303A6285A9AE}"/>
              </a:ext>
            </a:extLst>
          </p:cNvPr>
          <p:cNvSpPr/>
          <p:nvPr/>
        </p:nvSpPr>
        <p:spPr>
          <a:xfrm>
            <a:off x="4880089" y="405081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2D7CB-5473-26A0-2F87-DEF431646810}"/>
              </a:ext>
            </a:extLst>
          </p:cNvPr>
          <p:cNvSpPr/>
          <p:nvPr/>
        </p:nvSpPr>
        <p:spPr>
          <a:xfrm>
            <a:off x="8067189" y="4050812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5A3CF-B12F-03C3-6B52-EC5DF6A1F21D}"/>
              </a:ext>
            </a:extLst>
          </p:cNvPr>
          <p:cNvSpPr txBox="1"/>
          <p:nvPr/>
        </p:nvSpPr>
        <p:spPr>
          <a:xfrm>
            <a:off x="50854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B5E07-9C61-E121-8198-FDEB4FBA3BE0}"/>
              </a:ext>
            </a:extLst>
          </p:cNvPr>
          <p:cNvSpPr txBox="1"/>
          <p:nvPr/>
        </p:nvSpPr>
        <p:spPr>
          <a:xfrm>
            <a:off x="8272598" y="415171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C1079-0C0A-5C7A-B9BF-EA88DEA9C7B9}"/>
              </a:ext>
            </a:extLst>
          </p:cNvPr>
          <p:cNvSpPr/>
          <p:nvPr/>
        </p:nvSpPr>
        <p:spPr>
          <a:xfrm>
            <a:off x="4880089" y="2248520"/>
            <a:ext cx="1736035" cy="848139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42E2C-C716-376C-7DA7-AF0EC2C05F5D}"/>
              </a:ext>
            </a:extLst>
          </p:cNvPr>
          <p:cNvSpPr txBox="1"/>
          <p:nvPr/>
        </p:nvSpPr>
        <p:spPr>
          <a:xfrm>
            <a:off x="5085497" y="234942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Elimination diet</a:t>
            </a:r>
            <a:endParaRPr lang="en-CH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096F4E-E118-0130-334B-424A32915912}"/>
              </a:ext>
            </a:extLst>
          </p:cNvPr>
          <p:cNvSpPr/>
          <p:nvPr/>
        </p:nvSpPr>
        <p:spPr>
          <a:xfrm>
            <a:off x="1692989" y="4050812"/>
            <a:ext cx="1736035" cy="8481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FAD9BF-E355-923A-106D-BA75519931BD}"/>
              </a:ext>
            </a:extLst>
          </p:cNvPr>
          <p:cNvSpPr txBox="1"/>
          <p:nvPr/>
        </p:nvSpPr>
        <p:spPr>
          <a:xfrm>
            <a:off x="1898397" y="415171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Protein food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437084-15FD-DD3C-D4FB-15BA75AA577E}"/>
              </a:ext>
            </a:extLst>
          </p:cNvPr>
          <p:cNvSpPr txBox="1"/>
          <p:nvPr/>
        </p:nvSpPr>
        <p:spPr>
          <a:xfrm>
            <a:off x="7928041" y="2248520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variable (takes values of any real number). It’s rate of change depends on its own state (natural decay of allergens) and the amount of protein input at each instant.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528954-E400-080F-9923-A5A6193B9449}"/>
              </a:ext>
            </a:extLst>
          </p:cNvPr>
          <p:cNvSpPr txBox="1"/>
          <p:nvPr/>
        </p:nvSpPr>
        <p:spPr>
          <a:xfrm>
            <a:off x="4740941" y="5003690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variable (takes values of any real number). It’s rate of change is completely driven by external shocks. It keeps the state given by the most recent shocks (A = 0).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560AD-37C4-7EFC-7590-919FD76C2438}"/>
              </a:ext>
            </a:extLst>
          </p:cNvPr>
          <p:cNvSpPr txBox="1"/>
          <p:nvPr/>
        </p:nvSpPr>
        <p:spPr>
          <a:xfrm>
            <a:off x="838200" y="4999854"/>
            <a:ext cx="2819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binary variable (0,1). Is 1 on the first occasion and 0 on all other occasions.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32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B3DEE-7DB9-0BF2-0F0A-0A274A52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C7D004-0260-A3A9-806D-47E6C40B097D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547808" y="277444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F5E8D3-C097-A494-19DA-0AA93C0826D3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228725" y="4152663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A0AC33-2DFC-3452-02F6-91ACBE34FF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415825" y="4152663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2953FE-78BE-151C-7022-03750A74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 of each element as a process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F57535-E4A4-BC9F-0F30-D5FAF2752775}"/>
              </a:ext>
            </a:extLst>
          </p:cNvPr>
          <p:cNvSpPr/>
          <p:nvPr/>
        </p:nvSpPr>
        <p:spPr>
          <a:xfrm>
            <a:off x="4679790" y="372859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13D9C2-33A2-FE6D-645D-44C61CC6C0C1}"/>
              </a:ext>
            </a:extLst>
          </p:cNvPr>
          <p:cNvSpPr/>
          <p:nvPr/>
        </p:nvSpPr>
        <p:spPr>
          <a:xfrm>
            <a:off x="7866890" y="3728593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32212-0983-CDCB-0BC7-1662022ACDA3}"/>
              </a:ext>
            </a:extLst>
          </p:cNvPr>
          <p:cNvSpPr txBox="1"/>
          <p:nvPr/>
        </p:nvSpPr>
        <p:spPr>
          <a:xfrm>
            <a:off x="4885198" y="382949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D34E2-3283-A134-3853-FF3934BBAC0B}"/>
              </a:ext>
            </a:extLst>
          </p:cNvPr>
          <p:cNvSpPr txBox="1"/>
          <p:nvPr/>
        </p:nvSpPr>
        <p:spPr>
          <a:xfrm>
            <a:off x="8072299" y="382949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2D00F5-166C-DCF1-D919-07686C84E276}"/>
              </a:ext>
            </a:extLst>
          </p:cNvPr>
          <p:cNvSpPr/>
          <p:nvPr/>
        </p:nvSpPr>
        <p:spPr>
          <a:xfrm>
            <a:off x="4679790" y="1926301"/>
            <a:ext cx="1736035" cy="84813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B0684-C2B6-98FA-4646-B63B82CD8D42}"/>
              </a:ext>
            </a:extLst>
          </p:cNvPr>
          <p:cNvSpPr txBox="1"/>
          <p:nvPr/>
        </p:nvSpPr>
        <p:spPr>
          <a:xfrm>
            <a:off x="4885198" y="202720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Elimination diet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0F323C-D272-321F-9E28-FD5AE789D99A}"/>
              </a:ext>
            </a:extLst>
          </p:cNvPr>
          <p:cNvSpPr/>
          <p:nvPr/>
        </p:nvSpPr>
        <p:spPr>
          <a:xfrm>
            <a:off x="1492690" y="372859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F0DF2-D205-5BEB-A5FE-44562EF62610}"/>
              </a:ext>
            </a:extLst>
          </p:cNvPr>
          <p:cNvSpPr txBox="1"/>
          <p:nvPr/>
        </p:nvSpPr>
        <p:spPr>
          <a:xfrm>
            <a:off x="1698098" y="382949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560AE0-3ED4-2044-9674-C7A456CD73C5}"/>
              </a:ext>
            </a:extLst>
          </p:cNvPr>
          <p:cNvSpPr txBox="1"/>
          <p:nvPr/>
        </p:nvSpPr>
        <p:spPr>
          <a:xfrm>
            <a:off x="7727742" y="1926301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variable (takes values of any real number). It’s rate of change depends on its own state (natural decay of allergens) and the amount of protein input at each instant.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5F8C7-FC07-5FD5-6C6D-022DE661102A}"/>
              </a:ext>
            </a:extLst>
          </p:cNvPr>
          <p:cNvSpPr txBox="1"/>
          <p:nvPr/>
        </p:nvSpPr>
        <p:spPr>
          <a:xfrm>
            <a:off x="4540642" y="4681471"/>
            <a:ext cx="3750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continuous variable (takes values of any real number). It’s rate of change is completely driven by external shocks. It keeps the state given by the most recent shocks (A = 0).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ADFC6-FA53-5C25-B9C6-C2AF0211DE7C}"/>
              </a:ext>
            </a:extLst>
          </p:cNvPr>
          <p:cNvSpPr txBox="1"/>
          <p:nvPr/>
        </p:nvSpPr>
        <p:spPr>
          <a:xfrm>
            <a:off x="637901" y="4677635"/>
            <a:ext cx="2819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binary variable (0,1). Is 1 on the first occasion and 0 on all other occasions.</a:t>
            </a:r>
            <a:endParaRPr lang="en-CH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B7157-B484-D953-FB9F-6B0D76F86F27}"/>
              </a:ext>
            </a:extLst>
          </p:cNvPr>
          <p:cNvSpPr txBox="1"/>
          <p:nvPr/>
        </p:nvSpPr>
        <p:spPr>
          <a:xfrm>
            <a:off x="1721219" y="1899452"/>
            <a:ext cx="2819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 binary variable (0,1). Is 1 on when the elimination diet start and 0 on all other occasions.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42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2438-16FC-531C-F0B1-8118D7D2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Formalize this process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43AB01-7838-E521-F569-C02ECFCFD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805" y="3865082"/>
            <a:ext cx="6736031" cy="294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C64965-85E8-E9DF-EF7D-F962571881D1}"/>
                  </a:ext>
                </a:extLst>
              </p:cNvPr>
              <p:cNvSpPr txBox="1"/>
              <p:nvPr/>
            </p:nvSpPr>
            <p:spPr>
              <a:xfrm>
                <a:off x="930862" y="2197751"/>
                <a:ext cx="68361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𝑃𝑟𝑜𝑡𝑒𝑖𝑛𝐼𝑛𝑝𝑢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2C64965-85E8-E9DF-EF7D-F96257188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2197751"/>
                <a:ext cx="6836102" cy="369332"/>
              </a:xfrm>
              <a:prstGeom prst="rect">
                <a:avLst/>
              </a:prstGeom>
              <a:blipFill>
                <a:blip r:embed="rId3"/>
                <a:stretch>
                  <a:fillRect l="-268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366931-7C0F-E6FF-F38D-EAA0B3963E24}"/>
                  </a:ext>
                </a:extLst>
              </p:cNvPr>
              <p:cNvSpPr txBox="1"/>
              <p:nvPr/>
            </p:nvSpPr>
            <p:spPr>
              <a:xfrm>
                <a:off x="930862" y="1760755"/>
                <a:ext cx="541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366931-7C0F-E6FF-F38D-EAA0B3963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1760755"/>
                <a:ext cx="5414624" cy="369332"/>
              </a:xfrm>
              <a:prstGeom prst="rect">
                <a:avLst/>
              </a:prstGeom>
              <a:blipFill>
                <a:blip r:embed="rId4"/>
                <a:stretch>
                  <a:fillRect l="-563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800F67-C751-4A3A-A39A-18F6B267748C}"/>
                  </a:ext>
                </a:extLst>
              </p:cNvPr>
              <p:cNvSpPr txBox="1"/>
              <p:nvPr/>
            </p:nvSpPr>
            <p:spPr>
              <a:xfrm>
                <a:off x="930862" y="3281944"/>
                <a:ext cx="9087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=(0∗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𝑃𝑟𝑜𝑡𝑒𝑖𝑛𝐹𝑜𝑜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𝐸𝑙𝑖𝑚𝑖𝑛𝑎𝑡𝑖𝑜𝑛𝐷𝑖𝑒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5800F67-C751-4A3A-A39A-18F6B2677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3281944"/>
                <a:ext cx="9087744" cy="369332"/>
              </a:xfrm>
              <a:prstGeom prst="rect">
                <a:avLst/>
              </a:prstGeom>
              <a:blipFill>
                <a:blip r:embed="rId5"/>
                <a:stretch>
                  <a:fillRect t="-163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C15DD-E6BB-398A-20FD-4F18BAB29266}"/>
                  </a:ext>
                </a:extLst>
              </p:cNvPr>
              <p:cNvSpPr txBox="1"/>
              <p:nvPr/>
            </p:nvSpPr>
            <p:spPr>
              <a:xfrm>
                <a:off x="930862" y="2844948"/>
                <a:ext cx="49493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7C15DD-E6BB-398A-20FD-4F18BAB29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2844948"/>
                <a:ext cx="4949368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10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995E0-7460-2306-A2EA-8FC1874C1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89FB-AF20-1DF3-C60D-5CF4E88A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process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EF291-D9ED-290C-7E67-B2D99068A87E}"/>
                  </a:ext>
                </a:extLst>
              </p:cNvPr>
              <p:cNvSpPr txBox="1"/>
              <p:nvPr/>
            </p:nvSpPr>
            <p:spPr>
              <a:xfrm>
                <a:off x="930862" y="2197751"/>
                <a:ext cx="60764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EEF291-D9ED-290C-7E67-B2D99068A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2197751"/>
                <a:ext cx="6076472" cy="369332"/>
              </a:xfrm>
              <a:prstGeom prst="rect">
                <a:avLst/>
              </a:prstGeom>
              <a:blipFill>
                <a:blip r:embed="rId2"/>
                <a:stretch>
                  <a:fillRect l="-402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9612B-1635-4943-57ED-234C64A9D6B2}"/>
                  </a:ext>
                </a:extLst>
              </p:cNvPr>
              <p:cNvSpPr txBox="1"/>
              <p:nvPr/>
            </p:nvSpPr>
            <p:spPr>
              <a:xfrm>
                <a:off x="930862" y="1760755"/>
                <a:ext cx="541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D9612B-1635-4943-57ED-234C64A9D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1760755"/>
                <a:ext cx="5414624" cy="369332"/>
              </a:xfrm>
              <a:prstGeom prst="rect">
                <a:avLst/>
              </a:prstGeom>
              <a:blipFill>
                <a:blip r:embed="rId3"/>
                <a:stretch>
                  <a:fillRect l="-563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796ABB-7B71-09D1-BC0C-72F01D6B1A20}"/>
                  </a:ext>
                </a:extLst>
              </p:cNvPr>
              <p:cNvSpPr txBox="1"/>
              <p:nvPr/>
            </p:nvSpPr>
            <p:spPr>
              <a:xfrm>
                <a:off x="930862" y="3281944"/>
                <a:ext cx="89672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=(0∗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𝑃𝑟𝑜𝑡𝑒𝑖𝑛𝐹𝑜𝑜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𝐸𝑙𝑖𝑚𝑖𝑛𝑎𝑡𝑖𝑜𝑛𝐷𝑖𝑒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4796ABB-7B71-09D1-BC0C-72F01D6B1A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3281944"/>
                <a:ext cx="8967263" cy="369332"/>
              </a:xfrm>
              <a:prstGeom prst="rect">
                <a:avLst/>
              </a:prstGeom>
              <a:blipFill>
                <a:blip r:embed="rId4"/>
                <a:stretch>
                  <a:fillRect l="-408" t="-1639" r="-340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5F4C23-3FA5-5858-FDF1-27B28B7DB6E1}"/>
                  </a:ext>
                </a:extLst>
              </p:cNvPr>
              <p:cNvSpPr txBox="1"/>
              <p:nvPr/>
            </p:nvSpPr>
            <p:spPr>
              <a:xfrm>
                <a:off x="930862" y="2844948"/>
                <a:ext cx="49493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5F4C23-3FA5-5858-FDF1-27B28B7D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2844948"/>
                <a:ext cx="4949368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049446-4195-A96D-F086-DAECF1B7BD79}"/>
                  </a:ext>
                </a:extLst>
              </p:cNvPr>
              <p:cNvSpPr txBox="1"/>
              <p:nvPr/>
            </p:nvSpPr>
            <p:spPr>
              <a:xfrm>
                <a:off x="930862" y="4366137"/>
                <a:ext cx="1969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3049446-4195-A96D-F086-DAECF1B7B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4366137"/>
                <a:ext cx="1969578" cy="369332"/>
              </a:xfrm>
              <a:prstGeom prst="rect">
                <a:avLst/>
              </a:prstGeom>
              <a:blipFill>
                <a:blip r:embed="rId6"/>
                <a:stretch>
                  <a:fillRect l="-2477" r="-2477" b="-114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C6FA7-0E15-A58E-F0A8-4289822FF836}"/>
                  </a:ext>
                </a:extLst>
              </p:cNvPr>
              <p:cNvSpPr txBox="1"/>
              <p:nvPr/>
            </p:nvSpPr>
            <p:spPr>
              <a:xfrm>
                <a:off x="930862" y="4805536"/>
                <a:ext cx="2123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H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A3C6FA7-0E15-A58E-F0A8-4289822FF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62" y="4805536"/>
                <a:ext cx="2123658" cy="369332"/>
              </a:xfrm>
              <a:prstGeom prst="rect">
                <a:avLst/>
              </a:prstGeom>
              <a:blipFill>
                <a:blip r:embed="rId7"/>
                <a:stretch>
                  <a:fillRect l="-4023" t="-1639" r="-229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524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BC21-E428-947A-C093-E271200D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elimination trial under ideal conditions</a:t>
            </a:r>
            <a:endParaRPr lang="en-CH" dirty="0"/>
          </a:p>
        </p:txBody>
      </p:sp>
      <p:pic>
        <p:nvPicPr>
          <p:cNvPr id="5" name="Picture 4" descr="A graph with a red line&#10;&#10;AI-generated content may be incorrect.">
            <a:extLst>
              <a:ext uri="{FF2B5EF4-FFF2-40B4-BE49-F238E27FC236}">
                <a16:creationId xmlns:a16="http://schemas.microsoft.com/office/drawing/2014/main" id="{2301E1C6-D9AF-6ACC-21CC-C0AB6C749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690688"/>
            <a:ext cx="7250723" cy="51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6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8C16F-D6C3-BDC5-0104-B88C55A2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DC42AF2-1829-73BC-26F0-B40EBE2B913E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939694" y="3584339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2FC0ED-2B14-9E0D-4F9C-F8801B9AED1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620611" y="4962562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52F659-9F3C-5333-56F4-0AEAE0E0A8AD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807711" y="4962562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35DCE1-E535-0F86-ECD0-B4A3651D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Adding more complexity: </a:t>
            </a:r>
            <a:r>
              <a:rPr lang="en-US" dirty="0" err="1"/>
              <a:t>Kirki</a:t>
            </a:r>
            <a:r>
              <a:rPr lang="en-US" dirty="0"/>
              <a:t> snacking on lavender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3303B-4C66-7154-F45E-D2178BE4FC1C}"/>
              </a:ext>
            </a:extLst>
          </p:cNvPr>
          <p:cNvSpPr/>
          <p:nvPr/>
        </p:nvSpPr>
        <p:spPr>
          <a:xfrm>
            <a:off x="5071676" y="453849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C2458-972D-F4D4-0A99-BF57DE1793D6}"/>
              </a:ext>
            </a:extLst>
          </p:cNvPr>
          <p:cNvSpPr/>
          <p:nvPr/>
        </p:nvSpPr>
        <p:spPr>
          <a:xfrm>
            <a:off x="8258776" y="4538492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7EEE4-6687-0025-2C51-B09E82EFF8A7}"/>
              </a:ext>
            </a:extLst>
          </p:cNvPr>
          <p:cNvSpPr txBox="1"/>
          <p:nvPr/>
        </p:nvSpPr>
        <p:spPr>
          <a:xfrm>
            <a:off x="5277084" y="463939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206524-730A-6E6E-DB6F-6975D8ED17F3}"/>
              </a:ext>
            </a:extLst>
          </p:cNvPr>
          <p:cNvSpPr txBox="1"/>
          <p:nvPr/>
        </p:nvSpPr>
        <p:spPr>
          <a:xfrm>
            <a:off x="8464185" y="463939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71DAD-9572-8655-314C-B25F544BC9E1}"/>
              </a:ext>
            </a:extLst>
          </p:cNvPr>
          <p:cNvSpPr/>
          <p:nvPr/>
        </p:nvSpPr>
        <p:spPr>
          <a:xfrm>
            <a:off x="5071676" y="2736200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23685-3C8C-A42D-D445-D5E044CA39E2}"/>
              </a:ext>
            </a:extLst>
          </p:cNvPr>
          <p:cNvSpPr txBox="1"/>
          <p:nvPr/>
        </p:nvSpPr>
        <p:spPr>
          <a:xfrm>
            <a:off x="5277084" y="283710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D99AD8-EE31-7BEC-0558-78D8849C90F6}"/>
              </a:ext>
            </a:extLst>
          </p:cNvPr>
          <p:cNvSpPr/>
          <p:nvPr/>
        </p:nvSpPr>
        <p:spPr>
          <a:xfrm>
            <a:off x="1884576" y="453849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F5723E-54E4-66BA-E0BB-4F4AFE246DC4}"/>
              </a:ext>
            </a:extLst>
          </p:cNvPr>
          <p:cNvSpPr txBox="1"/>
          <p:nvPr/>
        </p:nvSpPr>
        <p:spPr>
          <a:xfrm>
            <a:off x="2089984" y="463939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88541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5302-BD47-6E93-D1A7-A9F4559F9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1F46EC-B873-6706-DA96-4D81D01E3A7E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39397" y="435940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21EEC5-DE6D-F7D8-20B2-AF68A0E7423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20314" y="5737625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4809D9-E7FB-962C-8295-70E406E93A1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07414" y="5737625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5684D49-16BA-0385-8647-56C545F8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lavender eating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6CC62D-54E8-68CA-0C31-A9CB96867856}"/>
              </a:ext>
            </a:extLst>
          </p:cNvPr>
          <p:cNvSpPr/>
          <p:nvPr/>
        </p:nvSpPr>
        <p:spPr>
          <a:xfrm>
            <a:off x="4871379" y="531355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3B34F0-2AAD-C825-3F75-2373BDA51826}"/>
              </a:ext>
            </a:extLst>
          </p:cNvPr>
          <p:cNvSpPr/>
          <p:nvPr/>
        </p:nvSpPr>
        <p:spPr>
          <a:xfrm>
            <a:off x="8058479" y="5313555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68F45-2668-962C-22A6-EF56B8FAEE63}"/>
              </a:ext>
            </a:extLst>
          </p:cNvPr>
          <p:cNvSpPr txBox="1"/>
          <p:nvPr/>
        </p:nvSpPr>
        <p:spPr>
          <a:xfrm>
            <a:off x="5076787" y="541445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5ACA7-630F-8621-1375-0C1FF0D9210D}"/>
              </a:ext>
            </a:extLst>
          </p:cNvPr>
          <p:cNvSpPr txBox="1"/>
          <p:nvPr/>
        </p:nvSpPr>
        <p:spPr>
          <a:xfrm>
            <a:off x="8263888" y="54144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18406F-B602-11E4-8642-5A0CAB997CB1}"/>
              </a:ext>
            </a:extLst>
          </p:cNvPr>
          <p:cNvSpPr/>
          <p:nvPr/>
        </p:nvSpPr>
        <p:spPr>
          <a:xfrm>
            <a:off x="4871379" y="351126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C3348-738A-7A84-CA6D-ADC74F573C10}"/>
              </a:ext>
            </a:extLst>
          </p:cNvPr>
          <p:cNvSpPr txBox="1"/>
          <p:nvPr/>
        </p:nvSpPr>
        <p:spPr>
          <a:xfrm>
            <a:off x="5076787" y="361216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0D61A6-E546-0F21-D416-A55931CF3A23}"/>
              </a:ext>
            </a:extLst>
          </p:cNvPr>
          <p:cNvSpPr/>
          <p:nvPr/>
        </p:nvSpPr>
        <p:spPr>
          <a:xfrm>
            <a:off x="1684279" y="531355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A0127-BC4D-A12C-3815-DDFAE79FB2D6}"/>
              </a:ext>
            </a:extLst>
          </p:cNvPr>
          <p:cNvSpPr txBox="1"/>
          <p:nvPr/>
        </p:nvSpPr>
        <p:spPr>
          <a:xfrm>
            <a:off x="1889687" y="541445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1B25FD-392F-1D8B-1D7E-9FBF8EBD5003}"/>
              </a:ext>
            </a:extLst>
          </p:cNvPr>
          <p:cNvSpPr/>
          <p:nvPr/>
        </p:nvSpPr>
        <p:spPr>
          <a:xfrm>
            <a:off x="8058479" y="351126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4CC899-90D2-6632-D178-4C960A33853F}"/>
              </a:ext>
            </a:extLst>
          </p:cNvPr>
          <p:cNvSpPr txBox="1"/>
          <p:nvPr/>
        </p:nvSpPr>
        <p:spPr>
          <a:xfrm>
            <a:off x="8263887" y="361216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031CEC-1FD7-F745-84D8-9D89B8604762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>
            <a:off x="8926497" y="435940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198A9E-772B-436A-2FDD-6D4BB2F479DF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>
            <a:off x="8926497" y="255711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DF8B76C-8E71-F88E-9BE8-70A07CE7FD4B}"/>
              </a:ext>
            </a:extLst>
          </p:cNvPr>
          <p:cNvSpPr/>
          <p:nvPr/>
        </p:nvSpPr>
        <p:spPr>
          <a:xfrm>
            <a:off x="8058479" y="170897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20EEC-1410-9F1C-08EF-FE68BF0346D4}"/>
              </a:ext>
            </a:extLst>
          </p:cNvPr>
          <p:cNvSpPr txBox="1"/>
          <p:nvPr/>
        </p:nvSpPr>
        <p:spPr>
          <a:xfrm>
            <a:off x="8263887" y="180987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6246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6B05-660F-8147-ACC3-12B6E751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96"/>
            <a:ext cx="10515600" cy="1325563"/>
          </a:xfrm>
        </p:spPr>
        <p:txBody>
          <a:bodyPr/>
          <a:lstStyle/>
          <a:p>
            <a:r>
              <a:rPr lang="en-US" dirty="0"/>
              <a:t>Is this elimination trial worthwhile?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66FB-6C38-4360-A0A7-15CAA8EAB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040"/>
            <a:ext cx="7292009" cy="54100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Story: </a:t>
            </a:r>
            <a:r>
              <a:rPr lang="en-US" dirty="0"/>
              <a:t>Meet </a:t>
            </a:r>
            <a:r>
              <a:rPr lang="en-US" dirty="0" err="1"/>
              <a:t>Kirki</a:t>
            </a:r>
            <a:r>
              <a:rPr lang="en-US" dirty="0"/>
              <a:t>, my dog, who has been scratching compulsively and has irritated (red) skin. I call a vet over who takes a look at her and tells me that this looks like an allergic reaction, which 80% of the time is a response to some </a:t>
            </a:r>
            <a:r>
              <a:rPr lang="en-US" b="1" dirty="0"/>
              <a:t>proteins</a:t>
            </a:r>
            <a:r>
              <a:rPr lang="en-US" dirty="0"/>
              <a:t>. So, she needs to get on an </a:t>
            </a:r>
            <a:r>
              <a:rPr lang="en-US" b="1" dirty="0"/>
              <a:t>elimination diet </a:t>
            </a:r>
            <a:r>
              <a:rPr lang="en-US" dirty="0"/>
              <a:t>to get rid of the </a:t>
            </a:r>
            <a:r>
              <a:rPr lang="en-US" b="1" dirty="0"/>
              <a:t>allergens</a:t>
            </a:r>
            <a:r>
              <a:rPr lang="en-US" dirty="0"/>
              <a:t>. I buy this (very expensive) food and start </a:t>
            </a:r>
            <a:r>
              <a:rPr lang="en-US" dirty="0" err="1"/>
              <a:t>Kirki</a:t>
            </a:r>
            <a:r>
              <a:rPr lang="en-US" dirty="0"/>
              <a:t> on her new diet. She happily eats it (she will eat just about anything). But a week later, I notice that her </a:t>
            </a:r>
            <a:r>
              <a:rPr lang="en-US" b="1" dirty="0"/>
              <a:t>itch gets worse</a:t>
            </a:r>
            <a:r>
              <a:rPr lang="en-US" dirty="0"/>
              <a:t> and her skin is even more irritated. Just as I’m thinking of calling the vet, </a:t>
            </a:r>
            <a:r>
              <a:rPr lang="en-US" dirty="0" err="1"/>
              <a:t>Kirki</a:t>
            </a:r>
            <a:r>
              <a:rPr lang="en-US" dirty="0"/>
              <a:t> happily places her snout on the couch and drops a flower petal. I go out to the balcony and notice that she’s been secretly </a:t>
            </a:r>
            <a:r>
              <a:rPr lang="en-US" b="1" dirty="0"/>
              <a:t>snacking on the lavender plant</a:t>
            </a:r>
            <a:r>
              <a:rPr lang="en-US" dirty="0"/>
              <a:t>! Which is toxic for dogs (can cause skin </a:t>
            </a:r>
            <a:r>
              <a:rPr lang="en-US" dirty="0" err="1"/>
              <a:t>irriation</a:t>
            </a:r>
            <a:r>
              <a:rPr lang="en-US" dirty="0"/>
              <a:t>, itching etc.). So, then I </a:t>
            </a:r>
            <a:r>
              <a:rPr lang="en-US" b="1" dirty="0"/>
              <a:t>remove the lavender plant </a:t>
            </a:r>
            <a:r>
              <a:rPr lang="en-US" dirty="0"/>
              <a:t>and continue the diet. But while walking </a:t>
            </a:r>
            <a:r>
              <a:rPr lang="en-US" dirty="0" err="1"/>
              <a:t>Kirki</a:t>
            </a:r>
            <a:r>
              <a:rPr lang="en-US" dirty="0"/>
              <a:t>, I notice that a dog owner throws snacks on the ground to incentivize their old dog to move during their walks. Of course, </a:t>
            </a:r>
            <a:r>
              <a:rPr lang="en-US" dirty="0" err="1"/>
              <a:t>Kirki</a:t>
            </a:r>
            <a:r>
              <a:rPr lang="en-US" dirty="0"/>
              <a:t> has at times </a:t>
            </a:r>
            <a:r>
              <a:rPr lang="en-US" b="1" dirty="0"/>
              <a:t>been indulging in these free snacks </a:t>
            </a:r>
            <a:r>
              <a:rPr lang="en-US" dirty="0"/>
              <a:t>during our walks.</a:t>
            </a:r>
          </a:p>
          <a:p>
            <a:pPr marL="0" indent="0">
              <a:buNone/>
            </a:pPr>
            <a:r>
              <a:rPr lang="en-US" b="1" dirty="0"/>
              <a:t>Decision:</a:t>
            </a:r>
            <a:r>
              <a:rPr lang="en-US" dirty="0"/>
              <a:t> I need to decide whether I can trust the results of this elimination diet. The diet evaluation deadline is due in a week.</a:t>
            </a:r>
          </a:p>
        </p:txBody>
      </p:sp>
      <p:pic>
        <p:nvPicPr>
          <p:cNvPr id="5" name="Picture 4" descr="A dog sitting on a wood floor&#10;&#10;AI-generated content may be incorrect.">
            <a:extLst>
              <a:ext uri="{FF2B5EF4-FFF2-40B4-BE49-F238E27FC236}">
                <a16:creationId xmlns:a16="http://schemas.microsoft.com/office/drawing/2014/main" id="{D55DB0E0-8CA8-4F79-4255-32AB77BEA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84603" y="2066029"/>
            <a:ext cx="4916557" cy="368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58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85FFF-BC88-DEEC-ADB5-00B47C5B1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B14272-1722-CE8C-B6F6-1E4018BB6AE7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4885954" y="4559701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FDCCE9-CF4F-CC60-6AE0-71A7E1578021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566871" y="5937924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1046C1-530E-2E01-0257-2E5C36CC73D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53971" y="5937924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480E1-0507-FDDA-0BE0-AD327685D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lavender eating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3A798C-990B-DDFD-EE4A-667C509E6DAE}"/>
              </a:ext>
            </a:extLst>
          </p:cNvPr>
          <p:cNvSpPr/>
          <p:nvPr/>
        </p:nvSpPr>
        <p:spPr>
          <a:xfrm>
            <a:off x="4017936" y="5513854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D7F980-9D79-19DD-EB4C-99C4304952E0}"/>
              </a:ext>
            </a:extLst>
          </p:cNvPr>
          <p:cNvSpPr/>
          <p:nvPr/>
        </p:nvSpPr>
        <p:spPr>
          <a:xfrm>
            <a:off x="7205036" y="5513854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090ED-D220-9410-487D-DD3F1532C6BD}"/>
              </a:ext>
            </a:extLst>
          </p:cNvPr>
          <p:cNvSpPr txBox="1"/>
          <p:nvPr/>
        </p:nvSpPr>
        <p:spPr>
          <a:xfrm>
            <a:off x="4223344" y="56147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DAE94-854C-FE34-054C-0D64D52124C1}"/>
              </a:ext>
            </a:extLst>
          </p:cNvPr>
          <p:cNvSpPr txBox="1"/>
          <p:nvPr/>
        </p:nvSpPr>
        <p:spPr>
          <a:xfrm>
            <a:off x="7410445" y="561475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025BA-548F-EA13-0638-7DAEFAFB6697}"/>
              </a:ext>
            </a:extLst>
          </p:cNvPr>
          <p:cNvSpPr/>
          <p:nvPr/>
        </p:nvSpPr>
        <p:spPr>
          <a:xfrm>
            <a:off x="4017936" y="371156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9EC4C-993B-A8CC-A1CF-10CBF276DCB2}"/>
              </a:ext>
            </a:extLst>
          </p:cNvPr>
          <p:cNvSpPr txBox="1"/>
          <p:nvPr/>
        </p:nvSpPr>
        <p:spPr>
          <a:xfrm>
            <a:off x="4223344" y="381246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164C4-174F-CB82-3284-89AEA375E672}"/>
              </a:ext>
            </a:extLst>
          </p:cNvPr>
          <p:cNvSpPr/>
          <p:nvPr/>
        </p:nvSpPr>
        <p:spPr>
          <a:xfrm>
            <a:off x="830836" y="5513854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1BE2F-DE97-DF40-DA74-0FC4D180DE55}"/>
              </a:ext>
            </a:extLst>
          </p:cNvPr>
          <p:cNvSpPr txBox="1"/>
          <p:nvPr/>
        </p:nvSpPr>
        <p:spPr>
          <a:xfrm>
            <a:off x="1036244" y="56147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665D-9EF2-3F52-FBAA-F5CE72998B3B}"/>
              </a:ext>
            </a:extLst>
          </p:cNvPr>
          <p:cNvSpPr/>
          <p:nvPr/>
        </p:nvSpPr>
        <p:spPr>
          <a:xfrm>
            <a:off x="7205036" y="371156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052BCF-A7D8-B601-E452-CAF41F48F9DA}"/>
              </a:ext>
            </a:extLst>
          </p:cNvPr>
          <p:cNvSpPr txBox="1"/>
          <p:nvPr/>
        </p:nvSpPr>
        <p:spPr>
          <a:xfrm>
            <a:off x="7410444" y="381246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FCAE7D1-1C85-7CA8-D28A-948661B9A652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>
            <a:off x="8073054" y="4559701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8040C43-717B-F599-F37E-23C62872DC33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>
            <a:off x="8073054" y="2757409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348A44C-4032-6726-4A28-B4078F400BE8}"/>
              </a:ext>
            </a:extLst>
          </p:cNvPr>
          <p:cNvSpPr/>
          <p:nvPr/>
        </p:nvSpPr>
        <p:spPr>
          <a:xfrm>
            <a:off x="7205036" y="1909270"/>
            <a:ext cx="1736035" cy="84813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6A0F67-E1D2-68FF-E8DB-1C230E7AC142}"/>
              </a:ext>
            </a:extLst>
          </p:cNvPr>
          <p:cNvSpPr txBox="1"/>
          <p:nvPr/>
        </p:nvSpPr>
        <p:spPr>
          <a:xfrm>
            <a:off x="7410444" y="201017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Lavender eating</a:t>
            </a:r>
            <a:endParaRPr lang="en-CH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423C4-B9CD-2A6F-08BD-FA97AA2A2CA0}"/>
              </a:ext>
            </a:extLst>
          </p:cNvPr>
          <p:cNvSpPr txBox="1"/>
          <p:nvPr/>
        </p:nvSpPr>
        <p:spPr>
          <a:xfrm>
            <a:off x="4296317" y="1860616"/>
            <a:ext cx="291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binary 0,1 variable. This takes the value 1 at the timepoint where the eating starts and 0 otherwise.</a:t>
            </a:r>
            <a:endParaRPr lang="en-CH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91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DD0AD-6BC8-1930-D691-2B757D7D1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2C0BA4-12C5-FC44-A581-BC0C4D3C0C44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4885954" y="4559701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DBEA72-723B-AD22-5876-5BE3C7B4C317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2566871" y="5937924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89BB74-399B-5250-60CA-39EAACFEF665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53971" y="5937924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D3DBE87-FEEE-730B-8627-43047B499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lavender toxins</a:t>
            </a:r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35FE7-D7A8-11FA-27DE-5CA3E1FFF2F5}"/>
              </a:ext>
            </a:extLst>
          </p:cNvPr>
          <p:cNvSpPr/>
          <p:nvPr/>
        </p:nvSpPr>
        <p:spPr>
          <a:xfrm>
            <a:off x="4017936" y="5513854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64BFC-0834-44C6-50EF-29E1D364B5F0}"/>
              </a:ext>
            </a:extLst>
          </p:cNvPr>
          <p:cNvSpPr/>
          <p:nvPr/>
        </p:nvSpPr>
        <p:spPr>
          <a:xfrm>
            <a:off x="7205036" y="5513854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501DB-6766-E28E-0B52-9814DFBA35C9}"/>
              </a:ext>
            </a:extLst>
          </p:cNvPr>
          <p:cNvSpPr txBox="1"/>
          <p:nvPr/>
        </p:nvSpPr>
        <p:spPr>
          <a:xfrm>
            <a:off x="4223344" y="56147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1D3DC-721E-0977-8939-298B7FCE1010}"/>
              </a:ext>
            </a:extLst>
          </p:cNvPr>
          <p:cNvSpPr txBox="1"/>
          <p:nvPr/>
        </p:nvSpPr>
        <p:spPr>
          <a:xfrm>
            <a:off x="7410445" y="561475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72C5F-AA54-7CDE-F4E7-F15F761986DB}"/>
              </a:ext>
            </a:extLst>
          </p:cNvPr>
          <p:cNvSpPr/>
          <p:nvPr/>
        </p:nvSpPr>
        <p:spPr>
          <a:xfrm>
            <a:off x="4017936" y="3711562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82AB1-0137-4A72-AF6E-379EBDEADEC4}"/>
              </a:ext>
            </a:extLst>
          </p:cNvPr>
          <p:cNvSpPr txBox="1"/>
          <p:nvPr/>
        </p:nvSpPr>
        <p:spPr>
          <a:xfrm>
            <a:off x="4223344" y="381246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398FB-5EA4-9AE4-A76C-0AC1DDC256AE}"/>
              </a:ext>
            </a:extLst>
          </p:cNvPr>
          <p:cNvSpPr/>
          <p:nvPr/>
        </p:nvSpPr>
        <p:spPr>
          <a:xfrm>
            <a:off x="830836" y="5513854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C5195-3F0E-8186-CC35-30DD0E1A43F1}"/>
              </a:ext>
            </a:extLst>
          </p:cNvPr>
          <p:cNvSpPr txBox="1"/>
          <p:nvPr/>
        </p:nvSpPr>
        <p:spPr>
          <a:xfrm>
            <a:off x="1036244" y="56147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3FA023-B2DC-D0FD-86BA-CEBC1DC9EBF3}"/>
              </a:ext>
            </a:extLst>
          </p:cNvPr>
          <p:cNvSpPr/>
          <p:nvPr/>
        </p:nvSpPr>
        <p:spPr>
          <a:xfrm>
            <a:off x="7205036" y="3711562"/>
            <a:ext cx="1736035" cy="848139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77D49-8A7F-7EB0-5A35-D7DE3F33DFD6}"/>
              </a:ext>
            </a:extLst>
          </p:cNvPr>
          <p:cNvSpPr txBox="1"/>
          <p:nvPr/>
        </p:nvSpPr>
        <p:spPr>
          <a:xfrm>
            <a:off x="7410444" y="381246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Lavender toxins</a:t>
            </a:r>
            <a:endParaRPr lang="en-CH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F4C07BE-95ED-DA77-579E-469EACEAE7BD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>
            <a:off x="8073054" y="4559701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08A37F-3297-5ABA-8B5B-6FEE253F94C5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>
            <a:off x="8073054" y="2757409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2374541-3CF2-1521-7947-45C9FD386CF3}"/>
              </a:ext>
            </a:extLst>
          </p:cNvPr>
          <p:cNvSpPr/>
          <p:nvPr/>
        </p:nvSpPr>
        <p:spPr>
          <a:xfrm>
            <a:off x="7205036" y="1909270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2F6530-195A-2409-627F-0CF8E5FA6513}"/>
              </a:ext>
            </a:extLst>
          </p:cNvPr>
          <p:cNvSpPr txBox="1"/>
          <p:nvPr/>
        </p:nvSpPr>
        <p:spPr>
          <a:xfrm>
            <a:off x="7410444" y="201017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5987A-67BA-2C37-1FC2-BA456FBBAC10}"/>
              </a:ext>
            </a:extLst>
          </p:cNvPr>
          <p:cNvSpPr txBox="1"/>
          <p:nvPr/>
        </p:nvSpPr>
        <p:spPr>
          <a:xfrm>
            <a:off x="9146479" y="3670307"/>
            <a:ext cx="29153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continuous variable (takes on any real number). The value of the toxins slowly accumulates during the snacking period until I find out and remove the lavender. After this point the toxins rapidly decay.</a:t>
            </a:r>
            <a:endParaRPr lang="en-CH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C10077-F7EF-B304-7C5A-42F4CA8B83B4}"/>
              </a:ext>
            </a:extLst>
          </p:cNvPr>
          <p:cNvSpPr txBox="1"/>
          <p:nvPr/>
        </p:nvSpPr>
        <p:spPr>
          <a:xfrm>
            <a:off x="4296317" y="1860616"/>
            <a:ext cx="291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binary 0,1 variable. This takes the value 1 at the timepoint where the eating starts and 0 otherwise.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7246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0E76-0182-BA3D-01A9-72148AAC8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the process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890ABC-2CCA-8DA1-9DA4-6B09B80634C9}"/>
                  </a:ext>
                </a:extLst>
              </p:cNvPr>
              <p:cNvSpPr txBox="1"/>
              <p:nvPr/>
            </p:nvSpPr>
            <p:spPr>
              <a:xfrm>
                <a:off x="838200" y="2197353"/>
                <a:ext cx="8254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𝑃𝑟𝑜𝑡𝑒𝑖𝑛𝐼𝑛𝑝𝑢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𝑇𝑜𝑥𝑖𝑛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890ABC-2CCA-8DA1-9DA4-6B09B80634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97353"/>
                <a:ext cx="8254632" cy="369332"/>
              </a:xfrm>
              <a:prstGeom prst="rect">
                <a:avLst/>
              </a:prstGeom>
              <a:blipFill>
                <a:blip r:embed="rId2"/>
                <a:stretch>
                  <a:fillRect l="-148" t="-163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57B1D5-C38F-086D-B69F-74601E0EF889}"/>
                  </a:ext>
                </a:extLst>
              </p:cNvPr>
              <p:cNvSpPr txBox="1"/>
              <p:nvPr/>
            </p:nvSpPr>
            <p:spPr>
              <a:xfrm>
                <a:off x="838200" y="1760357"/>
                <a:ext cx="541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A57B1D5-C38F-086D-B69F-74601E0E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60357"/>
                <a:ext cx="5414624" cy="369332"/>
              </a:xfrm>
              <a:prstGeom prst="rect">
                <a:avLst/>
              </a:prstGeom>
              <a:blipFill>
                <a:blip r:embed="rId3"/>
                <a:stretch>
                  <a:fillRect l="-563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43F50-0258-E010-90F9-89CD987D2D51}"/>
                  </a:ext>
                </a:extLst>
              </p:cNvPr>
              <p:cNvSpPr txBox="1"/>
              <p:nvPr/>
            </p:nvSpPr>
            <p:spPr>
              <a:xfrm>
                <a:off x="838200" y="3361111"/>
                <a:ext cx="90877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=(0∗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𝑃𝑟𝑜𝑡𝑒𝑖𝑛𝐹𝑜𝑜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𝐸𝑙𝑖𝑚𝑖𝑛𝑎𝑡𝑖𝑜𝑛𝐷𝑖𝑒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943F50-0258-E010-90F9-89CD987D2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61111"/>
                <a:ext cx="9087744" cy="369332"/>
              </a:xfrm>
              <a:prstGeom prst="rect">
                <a:avLst/>
              </a:prstGeom>
              <a:blipFill>
                <a:blip r:embed="rId4"/>
                <a:stretch>
                  <a:fillRect t="-163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308B5-7157-A5B6-713E-E8D393E55926}"/>
                  </a:ext>
                </a:extLst>
              </p:cNvPr>
              <p:cNvSpPr txBox="1"/>
              <p:nvPr/>
            </p:nvSpPr>
            <p:spPr>
              <a:xfrm>
                <a:off x="838200" y="2924115"/>
                <a:ext cx="49493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2308B5-7157-A5B6-713E-E8D393E55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4115"/>
                <a:ext cx="4949368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FC015B-C108-812A-28E7-96CC6D3B3D33}"/>
                  </a:ext>
                </a:extLst>
              </p:cNvPr>
              <p:cNvSpPr txBox="1"/>
              <p:nvPr/>
            </p:nvSpPr>
            <p:spPr>
              <a:xfrm>
                <a:off x="838200" y="4550405"/>
                <a:ext cx="75805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𝑑𝑇𝑜𝑥𝑖𝑛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𝑇𝑜𝑥𝑖𝑛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𝑆𝑡𝑜𝑝𝑝𝑖𝑛𝑔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𝐿𝑎𝑣𝑒𝑛𝑑𝑒𝑟𝐼𝑛𝑝𝑢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FC015B-C108-812A-28E7-96CC6D3B3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50405"/>
                <a:ext cx="7580537" cy="369332"/>
              </a:xfrm>
              <a:prstGeom prst="rect">
                <a:avLst/>
              </a:prstGeom>
              <a:blipFill>
                <a:blip r:embed="rId6"/>
                <a:stretch>
                  <a:fillRect t="-163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6DC079-D738-71E5-5B29-8CA4B7847A54}"/>
                  </a:ext>
                </a:extLst>
              </p:cNvPr>
              <p:cNvSpPr txBox="1"/>
              <p:nvPr/>
            </p:nvSpPr>
            <p:spPr>
              <a:xfrm>
                <a:off x="838200" y="4087874"/>
                <a:ext cx="45609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𝑇𝑜𝑥𝑖𝑛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𝑇𝑜𝑥𝑖𝑛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𝑑𝑇𝑜𝑥𝑖𝑛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06DC079-D738-71E5-5B29-8CA4B7847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7874"/>
                <a:ext cx="4560929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EBB23A-FE93-C611-D4EC-624B6E5CF89F}"/>
                  </a:ext>
                </a:extLst>
              </p:cNvPr>
              <p:cNvSpPr txBox="1"/>
              <p:nvPr/>
            </p:nvSpPr>
            <p:spPr>
              <a:xfrm>
                <a:off x="838200" y="5739699"/>
                <a:ext cx="1969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AEBB23A-FE93-C611-D4EC-624B6E5CF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39699"/>
                <a:ext cx="1969578" cy="369332"/>
              </a:xfrm>
              <a:prstGeom prst="rect">
                <a:avLst/>
              </a:prstGeom>
              <a:blipFill>
                <a:blip r:embed="rId8"/>
                <a:stretch>
                  <a:fillRect l="-3406" r="-3406"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EC55B7-FD5B-0FA0-E705-F634ED13985C}"/>
                  </a:ext>
                </a:extLst>
              </p:cNvPr>
              <p:cNvSpPr txBox="1"/>
              <p:nvPr/>
            </p:nvSpPr>
            <p:spPr>
              <a:xfrm>
                <a:off x="838200" y="6179098"/>
                <a:ext cx="2123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AEC55B7-FD5B-0FA0-E705-F634ED139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79098"/>
                <a:ext cx="2123658" cy="369332"/>
              </a:xfrm>
              <a:prstGeom prst="rect">
                <a:avLst/>
              </a:prstGeom>
              <a:blipFill>
                <a:blip r:embed="rId9"/>
                <a:stretch>
                  <a:fillRect l="-4885" t="-1667" r="-3161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DD2EA7-E7AD-1485-E93C-1AED6AC513EB}"/>
                  </a:ext>
                </a:extLst>
              </p:cNvPr>
              <p:cNvSpPr txBox="1"/>
              <p:nvPr/>
            </p:nvSpPr>
            <p:spPr>
              <a:xfrm>
                <a:off x="907868" y="5277168"/>
                <a:ext cx="1682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𝑇𝑜𝑥𝑖𝑛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CH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6DD2EA7-E7AD-1485-E93C-1AED6AC51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" y="5277168"/>
                <a:ext cx="1682961" cy="369332"/>
              </a:xfrm>
              <a:prstGeom prst="rect">
                <a:avLst/>
              </a:prstGeom>
              <a:blipFill>
                <a:blip r:embed="rId10"/>
                <a:stretch>
                  <a:fillRect l="-6522" t="-26667" r="-10145" b="-5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090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D6F1F-583B-7AEB-AD8E-B5ED2928A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1A94D-966C-4B33-E91D-77F847822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elimination trial with toxin effect added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B40A90-2450-7824-5379-A32F04AFB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38" y="1690688"/>
            <a:ext cx="7250723" cy="517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D3585-E3DC-2F83-E6AC-A447653B2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CCA2-A15D-D6A0-3D19-A698241BC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Last layer of complexity: </a:t>
            </a:r>
            <a:r>
              <a:rPr lang="en-US" dirty="0" err="1"/>
              <a:t>Kirki’s</a:t>
            </a:r>
            <a:r>
              <a:rPr lang="en-US" dirty="0"/>
              <a:t> random snacking in the park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50693E1-5FF2-5DA9-C180-D167DBFBEC5A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>
            <a:off x="5739397" y="435940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E916AA-663D-FB6A-75B2-6041D79C5D0B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3420314" y="5737625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61A76E-3FA9-1661-85B4-80B94C2B76FC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6607414" y="5737625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51B2CF2-EA6C-3158-E044-2DA1FB5982EC}"/>
              </a:ext>
            </a:extLst>
          </p:cNvPr>
          <p:cNvSpPr/>
          <p:nvPr/>
        </p:nvSpPr>
        <p:spPr>
          <a:xfrm>
            <a:off x="4871379" y="531355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A6016F-0796-B3BD-C783-A7089690BE96}"/>
              </a:ext>
            </a:extLst>
          </p:cNvPr>
          <p:cNvSpPr/>
          <p:nvPr/>
        </p:nvSpPr>
        <p:spPr>
          <a:xfrm>
            <a:off x="8058479" y="5313555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4FB6A9-7821-8983-3100-E5B8AC366270}"/>
              </a:ext>
            </a:extLst>
          </p:cNvPr>
          <p:cNvSpPr txBox="1"/>
          <p:nvPr/>
        </p:nvSpPr>
        <p:spPr>
          <a:xfrm>
            <a:off x="5076787" y="541445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DABE32-9278-5766-A38A-87BC8CDF8F26}"/>
              </a:ext>
            </a:extLst>
          </p:cNvPr>
          <p:cNvSpPr txBox="1"/>
          <p:nvPr/>
        </p:nvSpPr>
        <p:spPr>
          <a:xfrm>
            <a:off x="8263888" y="5414457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EB6BBCB-C30C-2BC3-40A5-E52E2E8667D6}"/>
              </a:ext>
            </a:extLst>
          </p:cNvPr>
          <p:cNvSpPr/>
          <p:nvPr/>
        </p:nvSpPr>
        <p:spPr>
          <a:xfrm>
            <a:off x="4871379" y="351126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9E7751-C2DC-DA4A-9476-A2BEB3D59D40}"/>
              </a:ext>
            </a:extLst>
          </p:cNvPr>
          <p:cNvSpPr txBox="1"/>
          <p:nvPr/>
        </p:nvSpPr>
        <p:spPr>
          <a:xfrm>
            <a:off x="5076787" y="361216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B20EE8D-12C0-0848-76B9-AE5F06FA4297}"/>
              </a:ext>
            </a:extLst>
          </p:cNvPr>
          <p:cNvSpPr/>
          <p:nvPr/>
        </p:nvSpPr>
        <p:spPr>
          <a:xfrm>
            <a:off x="1684279" y="531355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B2563E-1769-6988-7A1C-84FF478BE7AF}"/>
              </a:ext>
            </a:extLst>
          </p:cNvPr>
          <p:cNvSpPr txBox="1"/>
          <p:nvPr/>
        </p:nvSpPr>
        <p:spPr>
          <a:xfrm>
            <a:off x="1889687" y="541445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7C73E8-2144-3A73-BB32-A23E3082EC48}"/>
              </a:ext>
            </a:extLst>
          </p:cNvPr>
          <p:cNvSpPr/>
          <p:nvPr/>
        </p:nvSpPr>
        <p:spPr>
          <a:xfrm>
            <a:off x="8058479" y="351126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F97E51-DEF5-1C83-A67C-D4274444AC29}"/>
              </a:ext>
            </a:extLst>
          </p:cNvPr>
          <p:cNvSpPr txBox="1"/>
          <p:nvPr/>
        </p:nvSpPr>
        <p:spPr>
          <a:xfrm>
            <a:off x="8263887" y="361216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3E6677-5A1F-0FCD-DF92-30A7502CDD0E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8926497" y="435940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CBDA08-842E-A02C-D508-73BED5E27BE8}"/>
              </a:ext>
            </a:extLst>
          </p:cNvPr>
          <p:cNvCxnSpPr>
            <a:cxnSpLocks/>
            <a:stCxn id="29" idx="2"/>
            <a:endCxn id="25" idx="0"/>
          </p:cNvCxnSpPr>
          <p:nvPr/>
        </p:nvCxnSpPr>
        <p:spPr>
          <a:xfrm>
            <a:off x="8926497" y="255711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5F991F7-D0BE-BF4C-C633-98161B046E02}"/>
              </a:ext>
            </a:extLst>
          </p:cNvPr>
          <p:cNvSpPr/>
          <p:nvPr/>
        </p:nvSpPr>
        <p:spPr>
          <a:xfrm>
            <a:off x="8058479" y="170897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5C585F-482C-006F-32BF-8C68836B6CEE}"/>
              </a:ext>
            </a:extLst>
          </p:cNvPr>
          <p:cNvSpPr txBox="1"/>
          <p:nvPr/>
        </p:nvSpPr>
        <p:spPr>
          <a:xfrm>
            <a:off x="8263887" y="180987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4715758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1ED13-ABB3-2329-0E9B-74A1CDA2D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7AAA27E-751E-B4E8-11F3-98B541C73904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flipV="1">
            <a:off x="4624695" y="483798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6248FA-9E5F-8AED-6FDB-5A8B7135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Last layer of complexity: </a:t>
            </a:r>
            <a:r>
              <a:rPr lang="en-US" dirty="0" err="1"/>
              <a:t>Kirki’s</a:t>
            </a:r>
            <a:r>
              <a:rPr lang="en-US" dirty="0"/>
              <a:t> random snacking in the park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8C44748-B413-1CE4-EF8A-7C3F1421EBB7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>
            <a:off x="46246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C7659-3CE7-67CE-CF5D-205D8F761507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2305612" y="4413913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DA08EAA-F0E4-B43A-B865-83776F4DE6AC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492712" y="4413913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A110BAB-A91E-8AC3-0B40-10025734EE6D}"/>
              </a:ext>
            </a:extLst>
          </p:cNvPr>
          <p:cNvSpPr/>
          <p:nvPr/>
        </p:nvSpPr>
        <p:spPr>
          <a:xfrm>
            <a:off x="37566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E7B4DD-7C98-DD53-E61B-1FB502883E25}"/>
              </a:ext>
            </a:extLst>
          </p:cNvPr>
          <p:cNvSpPr/>
          <p:nvPr/>
        </p:nvSpPr>
        <p:spPr>
          <a:xfrm>
            <a:off x="6943777" y="3989843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66A3C-EB71-5B44-0C29-595C42FF5C45}"/>
              </a:ext>
            </a:extLst>
          </p:cNvPr>
          <p:cNvSpPr txBox="1"/>
          <p:nvPr/>
        </p:nvSpPr>
        <p:spPr>
          <a:xfrm>
            <a:off x="39620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B2E263-FE68-42D8-6EA8-EF0AF2B37904}"/>
              </a:ext>
            </a:extLst>
          </p:cNvPr>
          <p:cNvSpPr txBox="1"/>
          <p:nvPr/>
        </p:nvSpPr>
        <p:spPr>
          <a:xfrm>
            <a:off x="7149186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88B1E7-9B67-FE7B-7278-2A80A068FEEE}"/>
              </a:ext>
            </a:extLst>
          </p:cNvPr>
          <p:cNvSpPr/>
          <p:nvPr/>
        </p:nvSpPr>
        <p:spPr>
          <a:xfrm>
            <a:off x="37566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2580F-3B0A-5BAA-32AE-A9E7639458BE}"/>
              </a:ext>
            </a:extLst>
          </p:cNvPr>
          <p:cNvSpPr txBox="1"/>
          <p:nvPr/>
        </p:nvSpPr>
        <p:spPr>
          <a:xfrm>
            <a:off x="39620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117006-2A8C-CB7E-3CD7-F3221DE31170}"/>
              </a:ext>
            </a:extLst>
          </p:cNvPr>
          <p:cNvSpPr/>
          <p:nvPr/>
        </p:nvSpPr>
        <p:spPr>
          <a:xfrm>
            <a:off x="5695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64353-3DE8-76B4-1EA7-2726946B8CD1}"/>
              </a:ext>
            </a:extLst>
          </p:cNvPr>
          <p:cNvSpPr txBox="1"/>
          <p:nvPr/>
        </p:nvSpPr>
        <p:spPr>
          <a:xfrm>
            <a:off x="7749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C661CA-9351-FD34-732D-2B2F8C484427}"/>
              </a:ext>
            </a:extLst>
          </p:cNvPr>
          <p:cNvSpPr/>
          <p:nvPr/>
        </p:nvSpPr>
        <p:spPr>
          <a:xfrm>
            <a:off x="69437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8F70C7-C819-0F57-0E2D-BBDE80FE6567}"/>
              </a:ext>
            </a:extLst>
          </p:cNvPr>
          <p:cNvSpPr txBox="1"/>
          <p:nvPr/>
        </p:nvSpPr>
        <p:spPr>
          <a:xfrm>
            <a:off x="71491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C4E3EA8-9433-B87D-2C52-DC6BB1A30389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78117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CCF68E-B24D-2776-62C4-AA3FA1B29EDF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>
            <a:off x="8679812" y="2611621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4FEC36D-9A68-9667-C8D7-D8393F115967}"/>
              </a:ext>
            </a:extLst>
          </p:cNvPr>
          <p:cNvSpPr/>
          <p:nvPr/>
        </p:nvSpPr>
        <p:spPr>
          <a:xfrm>
            <a:off x="101308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A41D88-7B4F-38BA-38F8-6FFA7A30C946}"/>
              </a:ext>
            </a:extLst>
          </p:cNvPr>
          <p:cNvSpPr txBox="1"/>
          <p:nvPr/>
        </p:nvSpPr>
        <p:spPr>
          <a:xfrm>
            <a:off x="103362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9D51C3-6A26-3F51-FE2E-E90882383F0A}"/>
              </a:ext>
            </a:extLst>
          </p:cNvPr>
          <p:cNvSpPr/>
          <p:nvPr/>
        </p:nvSpPr>
        <p:spPr>
          <a:xfrm>
            <a:off x="3756677" y="5792135"/>
            <a:ext cx="1736035" cy="848139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955C2-D233-9488-B612-66EB347B1F30}"/>
              </a:ext>
            </a:extLst>
          </p:cNvPr>
          <p:cNvSpPr txBox="1"/>
          <p:nvPr/>
        </p:nvSpPr>
        <p:spPr>
          <a:xfrm>
            <a:off x="3962085" y="589303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Random snacking</a:t>
            </a:r>
            <a:endParaRPr lang="en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52DE99-7AE7-46B0-398C-BB861BC3FBBA}"/>
              </a:ext>
            </a:extLst>
          </p:cNvPr>
          <p:cNvSpPr txBox="1"/>
          <p:nvPr/>
        </p:nvSpPr>
        <p:spPr>
          <a:xfrm>
            <a:off x="5698120" y="5515134"/>
            <a:ext cx="404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 binary (0,1) variable. The value is 1 when snacking occurs, 0 when it does not. Snacking begins after the elimination diet.</a:t>
            </a:r>
            <a:endParaRPr lang="en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557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3BAE-E5BC-E268-59CE-FF185E93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DB1F-30BF-31C2-0DD5-BCDC93B0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Last layer of complexity: </a:t>
            </a:r>
            <a:r>
              <a:rPr lang="en-US" dirty="0" err="1"/>
              <a:t>Kirki’s</a:t>
            </a:r>
            <a:r>
              <a:rPr lang="en-US" dirty="0"/>
              <a:t> random snacking in the park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C73154-99C9-C86A-CB10-A00ED590B054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>
            <a:off x="46246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EF6CF6-35AD-E44C-B2A8-45534B7B11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2305612" y="4413913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975503-EB7F-F292-DE9E-19C6DE25D28A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492712" y="4413913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64734E-6480-67BA-7F34-72D8CB2677E6}"/>
              </a:ext>
            </a:extLst>
          </p:cNvPr>
          <p:cNvSpPr/>
          <p:nvPr/>
        </p:nvSpPr>
        <p:spPr>
          <a:xfrm>
            <a:off x="3756677" y="3989843"/>
            <a:ext cx="1736035" cy="84813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4F8FBA-8F32-4F1D-EA38-41F96C6534F7}"/>
              </a:ext>
            </a:extLst>
          </p:cNvPr>
          <p:cNvSpPr/>
          <p:nvPr/>
        </p:nvSpPr>
        <p:spPr>
          <a:xfrm>
            <a:off x="6943777" y="3989843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BA89CD-48F1-0CF6-D8AC-415203783CFD}"/>
              </a:ext>
            </a:extLst>
          </p:cNvPr>
          <p:cNvSpPr txBox="1"/>
          <p:nvPr/>
        </p:nvSpPr>
        <p:spPr>
          <a:xfrm>
            <a:off x="39620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Protein input</a:t>
            </a:r>
            <a:endParaRPr lang="en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F903C3-4C9F-EC10-9405-E163C52FD11D}"/>
              </a:ext>
            </a:extLst>
          </p:cNvPr>
          <p:cNvSpPr txBox="1"/>
          <p:nvPr/>
        </p:nvSpPr>
        <p:spPr>
          <a:xfrm>
            <a:off x="7149186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712A05-3024-E555-245E-AC529757D9B1}"/>
              </a:ext>
            </a:extLst>
          </p:cNvPr>
          <p:cNvSpPr/>
          <p:nvPr/>
        </p:nvSpPr>
        <p:spPr>
          <a:xfrm>
            <a:off x="37566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E1ECB78-6296-B195-C500-ECEA1F116E8F}"/>
              </a:ext>
            </a:extLst>
          </p:cNvPr>
          <p:cNvSpPr txBox="1"/>
          <p:nvPr/>
        </p:nvSpPr>
        <p:spPr>
          <a:xfrm>
            <a:off x="39620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2DB296-2393-CAE0-3E46-A9C4BDA45DF7}"/>
              </a:ext>
            </a:extLst>
          </p:cNvPr>
          <p:cNvSpPr/>
          <p:nvPr/>
        </p:nvSpPr>
        <p:spPr>
          <a:xfrm>
            <a:off x="5695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AE6C14-5F7C-0B6F-BFE5-A37C6B8952C5}"/>
              </a:ext>
            </a:extLst>
          </p:cNvPr>
          <p:cNvSpPr txBox="1"/>
          <p:nvPr/>
        </p:nvSpPr>
        <p:spPr>
          <a:xfrm>
            <a:off x="7749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FF9950-4EF6-4212-124E-4B0044490E23}"/>
              </a:ext>
            </a:extLst>
          </p:cNvPr>
          <p:cNvSpPr/>
          <p:nvPr/>
        </p:nvSpPr>
        <p:spPr>
          <a:xfrm>
            <a:off x="69437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2A885-68E4-7833-DFB9-CEF729C5EDEA}"/>
              </a:ext>
            </a:extLst>
          </p:cNvPr>
          <p:cNvSpPr txBox="1"/>
          <p:nvPr/>
        </p:nvSpPr>
        <p:spPr>
          <a:xfrm>
            <a:off x="71491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7740582-113E-EF84-3E87-C1FAB6996F63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78117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354F5C-ECC7-636B-855A-4ED8AC6BCC88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>
            <a:off x="8679812" y="2611621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8F43B79-9CE1-C619-86E3-99609C1077C4}"/>
              </a:ext>
            </a:extLst>
          </p:cNvPr>
          <p:cNvSpPr/>
          <p:nvPr/>
        </p:nvSpPr>
        <p:spPr>
          <a:xfrm>
            <a:off x="101308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3EC21F-0273-91B6-D61F-394A5954E60E}"/>
              </a:ext>
            </a:extLst>
          </p:cNvPr>
          <p:cNvSpPr txBox="1"/>
          <p:nvPr/>
        </p:nvSpPr>
        <p:spPr>
          <a:xfrm>
            <a:off x="103362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D1216-D56E-D78A-B4DD-201CC7155472}"/>
              </a:ext>
            </a:extLst>
          </p:cNvPr>
          <p:cNvSpPr/>
          <p:nvPr/>
        </p:nvSpPr>
        <p:spPr>
          <a:xfrm>
            <a:off x="3756677" y="579213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7C667-3BD2-FC4B-AE24-71E8C6EE9078}"/>
              </a:ext>
            </a:extLst>
          </p:cNvPr>
          <p:cNvSpPr txBox="1"/>
          <p:nvPr/>
        </p:nvSpPr>
        <p:spPr>
          <a:xfrm>
            <a:off x="3962085" y="589303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snacking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151952-CD0F-1C22-AB51-FB619A1975A7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flipV="1">
            <a:off x="4624695" y="483798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60C017A-436A-8B01-68CA-935A51B996EB}"/>
              </a:ext>
            </a:extLst>
          </p:cNvPr>
          <p:cNvSpPr txBox="1"/>
          <p:nvPr/>
        </p:nvSpPr>
        <p:spPr>
          <a:xfrm>
            <a:off x="5698120" y="5566651"/>
            <a:ext cx="404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binary (0,1) variable. The value is 1 when snacking occurs, 0 when it does not. Snacking begins after the elimination diet.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6586EF-C69B-60AD-C38F-D5641CD6245F}"/>
              </a:ext>
            </a:extLst>
          </p:cNvPr>
          <p:cNvSpPr txBox="1"/>
          <p:nvPr/>
        </p:nvSpPr>
        <p:spPr>
          <a:xfrm>
            <a:off x="467607" y="1958516"/>
            <a:ext cx="30836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 rate of change in protein input changes to be the absorption rate of protein due to snacking, with an upper limit reflecting the max amount of protein due to a snacking day.</a:t>
            </a:r>
            <a:endParaRPr lang="en-CH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586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0395-9649-D737-A59D-EEC29772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Formalize this process</a:t>
            </a:r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EEB095-77A1-3048-09F0-D74838122736}"/>
                  </a:ext>
                </a:extLst>
              </p:cNvPr>
              <p:cNvSpPr txBox="1"/>
              <p:nvPr/>
            </p:nvSpPr>
            <p:spPr>
              <a:xfrm>
                <a:off x="838200" y="2197353"/>
                <a:ext cx="82546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𝑃𝑟𝑜𝑡𝑒𝑖𝑛𝐼𝑛𝑝𝑢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𝑇𝑜𝑥𝑖𝑛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EEB095-77A1-3048-09F0-D74838122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97353"/>
                <a:ext cx="8254632" cy="369332"/>
              </a:xfrm>
              <a:prstGeom prst="rect">
                <a:avLst/>
              </a:prstGeom>
              <a:blipFill>
                <a:blip r:embed="rId2"/>
                <a:stretch>
                  <a:fillRect l="-148" t="-1639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5E125-A9CB-8F4F-E211-6A30CD5AB4F4}"/>
                  </a:ext>
                </a:extLst>
              </p:cNvPr>
              <p:cNvSpPr txBox="1"/>
              <p:nvPr/>
            </p:nvSpPr>
            <p:spPr>
              <a:xfrm>
                <a:off x="838200" y="1760357"/>
                <a:ext cx="5414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F5E125-A9CB-8F4F-E211-6A30CD5AB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60357"/>
                <a:ext cx="5414624" cy="369332"/>
              </a:xfrm>
              <a:prstGeom prst="rect">
                <a:avLst/>
              </a:prstGeom>
              <a:blipFill>
                <a:blip r:embed="rId3"/>
                <a:stretch>
                  <a:fillRect l="-563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9AD31-103F-0287-D407-AA040C1734DC}"/>
                  </a:ext>
                </a:extLst>
              </p:cNvPr>
              <p:cNvSpPr txBox="1"/>
              <p:nvPr/>
            </p:nvSpPr>
            <p:spPr>
              <a:xfrm>
                <a:off x="838200" y="3361111"/>
                <a:ext cx="104615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=(0∗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𝑃𝑟𝑜𝑡𝑒𝑖𝑛𝐹𝑜𝑜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𝐸𝑙𝑖𝑚𝑖𝑛𝑎𝑡𝑖𝑜𝑛𝐷𝑖𝑒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𝒅𝑺𝒏𝒂𝒄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9AD31-103F-0287-D407-AA040C173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61111"/>
                <a:ext cx="10461518" cy="369332"/>
              </a:xfrm>
              <a:prstGeom prst="rect">
                <a:avLst/>
              </a:prstGeom>
              <a:blipFill>
                <a:blip r:embed="rId4"/>
                <a:stretch>
                  <a:fillRect l="-699" t="-1639" r="-583" b="-32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46A4-2724-EA25-0B6F-E5B3C151783D}"/>
                  </a:ext>
                </a:extLst>
              </p:cNvPr>
              <p:cNvSpPr txBox="1"/>
              <p:nvPr/>
            </p:nvSpPr>
            <p:spPr>
              <a:xfrm>
                <a:off x="838200" y="2924115"/>
                <a:ext cx="49493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8546A4-2724-EA25-0B6F-E5B3C151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24115"/>
                <a:ext cx="4949368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B9E04E-F95E-0942-1883-DED2366CF9BF}"/>
                  </a:ext>
                </a:extLst>
              </p:cNvPr>
              <p:cNvSpPr txBox="1"/>
              <p:nvPr/>
            </p:nvSpPr>
            <p:spPr>
              <a:xfrm>
                <a:off x="838200" y="5739699"/>
                <a:ext cx="1969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B9E04E-F95E-0942-1883-DED2366CF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39699"/>
                <a:ext cx="1969578" cy="369332"/>
              </a:xfrm>
              <a:prstGeom prst="rect">
                <a:avLst/>
              </a:prstGeom>
              <a:blipFill>
                <a:blip r:embed="rId6"/>
                <a:stretch>
                  <a:fillRect l="-3406" r="-3406" b="-15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710A1-9EC8-95F3-498F-3ED4D0AD0425}"/>
                  </a:ext>
                </a:extLst>
              </p:cNvPr>
              <p:cNvSpPr txBox="1"/>
              <p:nvPr/>
            </p:nvSpPr>
            <p:spPr>
              <a:xfrm>
                <a:off x="838200" y="6179098"/>
                <a:ext cx="21236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𝐴𝑙𝑙𝑒𝑟𝑔𝑒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CH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B6710A1-9EC8-95F3-498F-3ED4D0AD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179098"/>
                <a:ext cx="2123658" cy="369332"/>
              </a:xfrm>
              <a:prstGeom prst="rect">
                <a:avLst/>
              </a:prstGeom>
              <a:blipFill>
                <a:blip r:embed="rId7"/>
                <a:stretch>
                  <a:fillRect l="-4885" t="-1667" r="-3161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C1537D-E48A-7172-A7C9-4EEAFAAFAE6E}"/>
                  </a:ext>
                </a:extLst>
              </p:cNvPr>
              <p:cNvSpPr txBox="1"/>
              <p:nvPr/>
            </p:nvSpPr>
            <p:spPr>
              <a:xfrm>
                <a:off x="907868" y="5277168"/>
                <a:ext cx="16829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𝑇𝑜𝑥𝑖𝑛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solidFill>
                              <a:schemeClr val="accent5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accent5">
                        <a:lumMod val="75000"/>
                      </a:schemeClr>
                    </a:solidFill>
                  </a:rPr>
                  <a:t>0</a:t>
                </a:r>
                <a:endParaRPr lang="en-CH" sz="24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C1537D-E48A-7172-A7C9-4EEAFAAF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8" y="5277168"/>
                <a:ext cx="1682961" cy="369332"/>
              </a:xfrm>
              <a:prstGeom prst="rect">
                <a:avLst/>
              </a:prstGeom>
              <a:blipFill>
                <a:blip r:embed="rId8"/>
                <a:stretch>
                  <a:fillRect l="-6522" t="-26667" r="-10145" b="-5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72A11E-B959-C549-1CDC-6D33C64A7DE4}"/>
                  </a:ext>
                </a:extLst>
              </p:cNvPr>
              <p:cNvSpPr txBox="1"/>
              <p:nvPr/>
            </p:nvSpPr>
            <p:spPr>
              <a:xfrm>
                <a:off x="745435" y="3868175"/>
                <a:ext cx="6152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𝒅𝑺𝒏𝒂𝒄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𝑆𝑛𝑎𝑐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𝑃𝑟𝑜𝑡𝑒𝑖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en-US" sz="2400" b="0" i="1" smtClean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n-CH" sz="2400" dirty="0">
                  <a:solidFill>
                    <a:schemeClr val="tx2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72A11E-B959-C549-1CDC-6D33C64A7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35" y="3868175"/>
                <a:ext cx="6152069" cy="369332"/>
              </a:xfrm>
              <a:prstGeom prst="rect">
                <a:avLst/>
              </a:prstGeom>
              <a:blipFill>
                <a:blip r:embed="rId9"/>
                <a:stretch>
                  <a:fillRect l="-99" t="-1667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93ED6C8D-A1E3-89DC-F779-6E10C1AB28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2824" y="4375239"/>
            <a:ext cx="5598569" cy="224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11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7D73-34BB-1931-4978-644F0E7E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elimination trial with toxin and snacking added</a:t>
            </a:r>
            <a:endParaRPr lang="en-CH" dirty="0"/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20F25F39-2F57-CC71-4BFF-2F56AB360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800" y="1690688"/>
            <a:ext cx="7062400" cy="50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86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675B-781B-13EC-6A7E-E25E962E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latents</a:t>
            </a:r>
            <a:r>
              <a:rPr lang="en-US" dirty="0"/>
              <a:t> to observables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4B6BE-C392-39F6-80A4-A056D0D99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can we observe this process?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74016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9D0D-7CBD-B06E-AE49-334D55B0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5 minutes to read and make some notes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59498-4E1F-6331-7B1A-01A7BC3DA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</a:rPr>
              <a:t>Github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case_kirki.txt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Main variables</a:t>
            </a:r>
          </a:p>
          <a:p>
            <a:r>
              <a:rPr lang="en-US" dirty="0"/>
              <a:t>Timeline</a:t>
            </a:r>
          </a:p>
          <a:p>
            <a:r>
              <a:rPr lang="en-US" dirty="0"/>
              <a:t>Main goal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893586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2639-0065-95BC-9E2D-A38F734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Kirki’s</a:t>
            </a:r>
            <a:r>
              <a:rPr lang="en-US" dirty="0"/>
              <a:t> </a:t>
            </a:r>
            <a:r>
              <a:rPr lang="en-US" dirty="0" err="1"/>
              <a:t>behaviour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9A980-8436-6061-2780-FF5AA11EA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Did </a:t>
            </a:r>
            <a:r>
              <a:rPr lang="en-US" dirty="0" err="1"/>
              <a:t>Kirki</a:t>
            </a:r>
            <a:r>
              <a:rPr lang="en-US" dirty="0"/>
              <a:t> scratch today (yes/no)</a:t>
            </a:r>
          </a:p>
          <a:p>
            <a:r>
              <a:rPr lang="en-US" dirty="0"/>
              <a:t>Urge to scratch (continuous real number)</a:t>
            </a:r>
          </a:p>
        </p:txBody>
      </p:sp>
    </p:spTree>
    <p:extLst>
      <p:ext uri="{BB962C8B-B14F-4D97-AF65-F5344CB8AC3E}">
        <p14:creationId xmlns:p14="http://schemas.microsoft.com/office/powerpoint/2010/main" val="936431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D4AAE-8DFE-51A4-3E45-486EE6236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284ADA-098A-C7BE-F777-468BA09C0907}"/>
              </a:ext>
            </a:extLst>
          </p:cNvPr>
          <p:cNvCxnSpPr>
            <a:cxnSpLocks/>
            <a:stCxn id="55" idx="6"/>
            <a:endCxn id="4" idx="0"/>
          </p:cNvCxnSpPr>
          <p:nvPr/>
        </p:nvCxnSpPr>
        <p:spPr>
          <a:xfrm>
            <a:off x="9901643" y="3503010"/>
            <a:ext cx="1097251" cy="4868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E60FDD-7ECB-FD7B-D7B4-AEEC33610196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8679812" y="4413913"/>
            <a:ext cx="14510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F49048-3523-81E3-630F-783DBAB98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What observations our model generates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1FB9E8-B04A-35BD-8F87-47A95DD2C0B8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>
            <a:off x="46246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D6DBA7-3290-BF88-EE8C-86E7F53D6523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2305612" y="4413913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2CAF88-954B-AF39-ED66-55562615E873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492712" y="4413913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C1170A4-93D5-7D1F-733F-FBB90E0F89BE}"/>
              </a:ext>
            </a:extLst>
          </p:cNvPr>
          <p:cNvSpPr/>
          <p:nvPr/>
        </p:nvSpPr>
        <p:spPr>
          <a:xfrm>
            <a:off x="37566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7B4732-307D-0F41-573B-178DAD699928}"/>
              </a:ext>
            </a:extLst>
          </p:cNvPr>
          <p:cNvSpPr/>
          <p:nvPr/>
        </p:nvSpPr>
        <p:spPr>
          <a:xfrm>
            <a:off x="6943777" y="3989843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C89DB-8599-774F-CFAD-7BCDC26A43E2}"/>
              </a:ext>
            </a:extLst>
          </p:cNvPr>
          <p:cNvSpPr txBox="1"/>
          <p:nvPr/>
        </p:nvSpPr>
        <p:spPr>
          <a:xfrm>
            <a:off x="39620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BD807-51F3-EE16-73ED-6105E198534B}"/>
              </a:ext>
            </a:extLst>
          </p:cNvPr>
          <p:cNvSpPr txBox="1"/>
          <p:nvPr/>
        </p:nvSpPr>
        <p:spPr>
          <a:xfrm>
            <a:off x="7149186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25E104-69DB-E6B9-7D19-025AE6171959}"/>
              </a:ext>
            </a:extLst>
          </p:cNvPr>
          <p:cNvSpPr/>
          <p:nvPr/>
        </p:nvSpPr>
        <p:spPr>
          <a:xfrm>
            <a:off x="37566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C962D-53E1-51C3-35D9-9F98EEF38084}"/>
              </a:ext>
            </a:extLst>
          </p:cNvPr>
          <p:cNvSpPr txBox="1"/>
          <p:nvPr/>
        </p:nvSpPr>
        <p:spPr>
          <a:xfrm>
            <a:off x="39620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0F0348-373C-FE1E-C0CA-784373FB6848}"/>
              </a:ext>
            </a:extLst>
          </p:cNvPr>
          <p:cNvSpPr/>
          <p:nvPr/>
        </p:nvSpPr>
        <p:spPr>
          <a:xfrm>
            <a:off x="5695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6BDD33-6DBE-A5B6-A81D-ACDCBA8C90D5}"/>
              </a:ext>
            </a:extLst>
          </p:cNvPr>
          <p:cNvSpPr txBox="1"/>
          <p:nvPr/>
        </p:nvSpPr>
        <p:spPr>
          <a:xfrm>
            <a:off x="7749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909A1C-FDA9-4AF0-DEE5-E4D8D9B4E200}"/>
              </a:ext>
            </a:extLst>
          </p:cNvPr>
          <p:cNvSpPr/>
          <p:nvPr/>
        </p:nvSpPr>
        <p:spPr>
          <a:xfrm>
            <a:off x="69437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D064FD-C563-8E2C-22FA-6F5E0A6E184C}"/>
              </a:ext>
            </a:extLst>
          </p:cNvPr>
          <p:cNvSpPr txBox="1"/>
          <p:nvPr/>
        </p:nvSpPr>
        <p:spPr>
          <a:xfrm>
            <a:off x="71491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AA5C78-63C4-3D54-984E-D178F4801144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78117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F68A5FB-FE3D-AE3F-E02B-DDE21F47C88B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>
            <a:off x="8679812" y="2611621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7F469A7-9ED1-9D54-3ACA-FCD71B8F7767}"/>
              </a:ext>
            </a:extLst>
          </p:cNvPr>
          <p:cNvSpPr/>
          <p:nvPr/>
        </p:nvSpPr>
        <p:spPr>
          <a:xfrm>
            <a:off x="101308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11A366-6FA4-8BA3-6FD6-6CD6E4BFA674}"/>
              </a:ext>
            </a:extLst>
          </p:cNvPr>
          <p:cNvSpPr txBox="1"/>
          <p:nvPr/>
        </p:nvSpPr>
        <p:spPr>
          <a:xfrm>
            <a:off x="103362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20126-FF9D-A188-3E2D-6BA10C5A2D6C}"/>
              </a:ext>
            </a:extLst>
          </p:cNvPr>
          <p:cNvSpPr/>
          <p:nvPr/>
        </p:nvSpPr>
        <p:spPr>
          <a:xfrm>
            <a:off x="3756677" y="579213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192C2-FBF4-4B1B-9C04-5C966C8F49F2}"/>
              </a:ext>
            </a:extLst>
          </p:cNvPr>
          <p:cNvSpPr txBox="1"/>
          <p:nvPr/>
        </p:nvSpPr>
        <p:spPr>
          <a:xfrm>
            <a:off x="3962085" y="589303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snacking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55892C-EF7F-6043-BDAE-FFEF0AC38CED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flipV="1">
            <a:off x="4624695" y="483798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736616C-D2DD-9436-FFCE-391729C2F751}"/>
              </a:ext>
            </a:extLst>
          </p:cNvPr>
          <p:cNvSpPr/>
          <p:nvPr/>
        </p:nvSpPr>
        <p:spPr>
          <a:xfrm>
            <a:off x="10130876" y="3989843"/>
            <a:ext cx="1736035" cy="8481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7175A-BC21-EAA9-A6C3-578348121EA2}"/>
              </a:ext>
            </a:extLst>
          </p:cNvPr>
          <p:cNvSpPr txBox="1"/>
          <p:nvPr/>
        </p:nvSpPr>
        <p:spPr>
          <a:xfrm>
            <a:off x="10336285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Urge to scratch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6C65D096-6AD4-782A-D2B7-22DF8AF877D0}"/>
              </a:ext>
            </a:extLst>
          </p:cNvPr>
          <p:cNvSpPr/>
          <p:nvPr/>
        </p:nvSpPr>
        <p:spPr>
          <a:xfrm>
            <a:off x="9167319" y="3136597"/>
            <a:ext cx="734324" cy="732826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9F9E3A-993D-72EA-B6EB-4EC71BA5C328}"/>
              </a:ext>
            </a:extLst>
          </p:cNvPr>
          <p:cNvSpPr txBox="1"/>
          <p:nvPr/>
        </p:nvSpPr>
        <p:spPr>
          <a:xfrm>
            <a:off x="9062492" y="3255464"/>
            <a:ext cx="9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System Noise</a:t>
            </a:r>
            <a:endParaRPr lang="en-CH" sz="14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A6BC7-D28C-E0DF-5C39-28BD86D8ADF7}"/>
              </a:ext>
            </a:extLst>
          </p:cNvPr>
          <p:cNvSpPr txBox="1"/>
          <p:nvPr/>
        </p:nvSpPr>
        <p:spPr>
          <a:xfrm>
            <a:off x="8850068" y="4924188"/>
            <a:ext cx="3200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Continuous variable, takes the value of any real number. Is driven by allergen count plus random shocks (system noise).</a:t>
            </a:r>
            <a:endParaRPr lang="en-CH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54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121D6-7148-7185-81DD-F7BEDFDD8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AD0DEDD-C394-2DA2-FA31-7857EDC88EE4}"/>
              </a:ext>
            </a:extLst>
          </p:cNvPr>
          <p:cNvCxnSpPr>
            <a:cxnSpLocks/>
            <a:stCxn id="55" idx="6"/>
            <a:endCxn id="4" idx="0"/>
          </p:cNvCxnSpPr>
          <p:nvPr/>
        </p:nvCxnSpPr>
        <p:spPr>
          <a:xfrm>
            <a:off x="9901643" y="3503010"/>
            <a:ext cx="1097251" cy="48683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1E9F0-0D30-25A4-87FF-384B04CEA45A}"/>
              </a:ext>
            </a:extLst>
          </p:cNvPr>
          <p:cNvCxnSpPr>
            <a:cxnSpLocks/>
            <a:stCxn id="17" idx="3"/>
            <a:endCxn id="4" idx="1"/>
          </p:cNvCxnSpPr>
          <p:nvPr/>
        </p:nvCxnSpPr>
        <p:spPr>
          <a:xfrm>
            <a:off x="8679812" y="4413913"/>
            <a:ext cx="14510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8FC250-D6D5-DCDE-43AA-E0491133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484"/>
            <a:ext cx="10515600" cy="1325563"/>
          </a:xfrm>
        </p:spPr>
        <p:txBody>
          <a:bodyPr/>
          <a:lstStyle/>
          <a:p>
            <a:r>
              <a:rPr lang="en-US" dirty="0"/>
              <a:t>What observations our model generates</a:t>
            </a:r>
            <a:endParaRPr lang="en-CH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B7A7C63-ADDA-2106-F340-C503DB0B6AD2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>
            <a:off x="46246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7C14FA-14DE-5D72-1A6F-C6E0185724A9}"/>
              </a:ext>
            </a:extLst>
          </p:cNvPr>
          <p:cNvCxnSpPr>
            <a:cxnSpLocks/>
            <a:stCxn id="23" idx="3"/>
            <a:endCxn id="16" idx="1"/>
          </p:cNvCxnSpPr>
          <p:nvPr/>
        </p:nvCxnSpPr>
        <p:spPr>
          <a:xfrm>
            <a:off x="2305612" y="4413913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EED795-D09C-1A93-A0F7-FE6BFE7C42CF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5492712" y="4413913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C5D1A3-3AB6-8877-97D9-F843CC520A97}"/>
              </a:ext>
            </a:extLst>
          </p:cNvPr>
          <p:cNvSpPr/>
          <p:nvPr/>
        </p:nvSpPr>
        <p:spPr>
          <a:xfrm>
            <a:off x="37566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7FD82-737B-9650-315C-4398FFA42101}"/>
              </a:ext>
            </a:extLst>
          </p:cNvPr>
          <p:cNvSpPr/>
          <p:nvPr/>
        </p:nvSpPr>
        <p:spPr>
          <a:xfrm>
            <a:off x="6943777" y="3989843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4F81F6-734A-CB7F-4A89-2D6CA56E1D5C}"/>
              </a:ext>
            </a:extLst>
          </p:cNvPr>
          <p:cNvSpPr txBox="1"/>
          <p:nvPr/>
        </p:nvSpPr>
        <p:spPr>
          <a:xfrm>
            <a:off x="39620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DB2784-5E3A-0E11-6AA8-BB6DA92287A9}"/>
              </a:ext>
            </a:extLst>
          </p:cNvPr>
          <p:cNvSpPr txBox="1"/>
          <p:nvPr/>
        </p:nvSpPr>
        <p:spPr>
          <a:xfrm>
            <a:off x="7149186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6CAC2-EC9C-39E8-2269-CF68A3F113EA}"/>
              </a:ext>
            </a:extLst>
          </p:cNvPr>
          <p:cNvSpPr/>
          <p:nvPr/>
        </p:nvSpPr>
        <p:spPr>
          <a:xfrm>
            <a:off x="37566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721E2-3785-0D0F-A5E9-D24AAF5481C8}"/>
              </a:ext>
            </a:extLst>
          </p:cNvPr>
          <p:cNvSpPr txBox="1"/>
          <p:nvPr/>
        </p:nvSpPr>
        <p:spPr>
          <a:xfrm>
            <a:off x="39620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Elimination diet</a:t>
            </a:r>
            <a:endParaRPr lang="en-CH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CD5586-C985-C822-E677-445CC48FFE5C}"/>
              </a:ext>
            </a:extLst>
          </p:cNvPr>
          <p:cNvSpPr/>
          <p:nvPr/>
        </p:nvSpPr>
        <p:spPr>
          <a:xfrm>
            <a:off x="569577" y="3989843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38C21F-67B5-E212-6F44-CA130AE39E32}"/>
              </a:ext>
            </a:extLst>
          </p:cNvPr>
          <p:cNvSpPr txBox="1"/>
          <p:nvPr/>
        </p:nvSpPr>
        <p:spPr>
          <a:xfrm>
            <a:off x="774985" y="4090746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food</a:t>
            </a:r>
            <a:endParaRPr lang="en-CH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6F1542-1F88-E245-4382-AFB311502203}"/>
              </a:ext>
            </a:extLst>
          </p:cNvPr>
          <p:cNvSpPr/>
          <p:nvPr/>
        </p:nvSpPr>
        <p:spPr>
          <a:xfrm>
            <a:off x="69437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1154A-94D3-23CA-D0E1-253451303CA7}"/>
              </a:ext>
            </a:extLst>
          </p:cNvPr>
          <p:cNvSpPr txBox="1"/>
          <p:nvPr/>
        </p:nvSpPr>
        <p:spPr>
          <a:xfrm>
            <a:off x="71491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toxins</a:t>
            </a:r>
            <a:endParaRPr lang="en-CH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D76F05-9F02-9485-B36A-B40CBEB08F14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>
            <a:off x="7811795" y="3035690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A217530-AA1E-8120-7D52-17B5964D8E3F}"/>
              </a:ext>
            </a:extLst>
          </p:cNvPr>
          <p:cNvCxnSpPr>
            <a:cxnSpLocks/>
            <a:stCxn id="29" idx="1"/>
            <a:endCxn id="25" idx="3"/>
          </p:cNvCxnSpPr>
          <p:nvPr/>
        </p:nvCxnSpPr>
        <p:spPr>
          <a:xfrm flipH="1">
            <a:off x="8679812" y="2611621"/>
            <a:ext cx="145106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8DED5C35-111A-6EF0-27FC-8E7FF72D9952}"/>
              </a:ext>
            </a:extLst>
          </p:cNvPr>
          <p:cNvSpPr/>
          <p:nvPr/>
        </p:nvSpPr>
        <p:spPr>
          <a:xfrm>
            <a:off x="10130877" y="2187551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EFDA37-D8FB-6940-F9B9-BF8BE8DC350C}"/>
              </a:ext>
            </a:extLst>
          </p:cNvPr>
          <p:cNvSpPr txBox="1"/>
          <p:nvPr/>
        </p:nvSpPr>
        <p:spPr>
          <a:xfrm>
            <a:off x="10336285" y="228845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Lavender eating</a:t>
            </a:r>
            <a:endParaRPr lang="en-CH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CAB0C6-50B9-BECA-CA73-92EB78490159}"/>
              </a:ext>
            </a:extLst>
          </p:cNvPr>
          <p:cNvSpPr/>
          <p:nvPr/>
        </p:nvSpPr>
        <p:spPr>
          <a:xfrm>
            <a:off x="3756677" y="5792135"/>
            <a:ext cx="1736035" cy="84813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6C253-4D10-3AC3-C5E2-BB4C8D712445}"/>
              </a:ext>
            </a:extLst>
          </p:cNvPr>
          <p:cNvSpPr txBox="1"/>
          <p:nvPr/>
        </p:nvSpPr>
        <p:spPr>
          <a:xfrm>
            <a:off x="3962085" y="5893038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snacking</a:t>
            </a:r>
            <a:endParaRPr lang="en-CH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E094AC-374F-977D-744B-D5B354376F52}"/>
              </a:ext>
            </a:extLst>
          </p:cNvPr>
          <p:cNvCxnSpPr>
            <a:cxnSpLocks/>
            <a:stCxn id="8" idx="0"/>
            <a:endCxn id="16" idx="2"/>
          </p:cNvCxnSpPr>
          <p:nvPr/>
        </p:nvCxnSpPr>
        <p:spPr>
          <a:xfrm flipV="1">
            <a:off x="4624695" y="4837982"/>
            <a:ext cx="0" cy="9541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564964A-DCC0-D8B3-08E2-E5C5ADBEF6AC}"/>
              </a:ext>
            </a:extLst>
          </p:cNvPr>
          <p:cNvSpPr/>
          <p:nvPr/>
        </p:nvSpPr>
        <p:spPr>
          <a:xfrm>
            <a:off x="10130876" y="3989843"/>
            <a:ext cx="1736035" cy="8481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3F8AA2-D0D8-8A28-E111-6082442E6062}"/>
              </a:ext>
            </a:extLst>
          </p:cNvPr>
          <p:cNvSpPr txBox="1"/>
          <p:nvPr/>
        </p:nvSpPr>
        <p:spPr>
          <a:xfrm>
            <a:off x="10336285" y="4090745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Urge to scratch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79F374-2FD6-D23F-E0AF-26B8AB060D86}"/>
              </a:ext>
            </a:extLst>
          </p:cNvPr>
          <p:cNvSpPr/>
          <p:nvPr/>
        </p:nvSpPr>
        <p:spPr>
          <a:xfrm>
            <a:off x="10130876" y="5691230"/>
            <a:ext cx="1736035" cy="84813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D0E7A1-3123-0A00-4B7A-CD43842FB661}"/>
              </a:ext>
            </a:extLst>
          </p:cNvPr>
          <p:cNvSpPr txBox="1"/>
          <p:nvPr/>
        </p:nvSpPr>
        <p:spPr>
          <a:xfrm>
            <a:off x="10336285" y="5930633"/>
            <a:ext cx="1325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Scratching</a:t>
            </a:r>
            <a:endParaRPr lang="en-CH" dirty="0">
              <a:solidFill>
                <a:srgbClr val="0070C0"/>
              </a:solidFill>
            </a:endParaRP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134BD7B-0B8E-4830-A068-5424694C6BF6}"/>
              </a:ext>
            </a:extLst>
          </p:cNvPr>
          <p:cNvCxnSpPr>
            <a:cxnSpLocks/>
            <a:stCxn id="4" idx="2"/>
            <a:endCxn id="6" idx="1"/>
          </p:cNvCxnSpPr>
          <p:nvPr/>
        </p:nvCxnSpPr>
        <p:spPr>
          <a:xfrm rot="5400000">
            <a:off x="9926226" y="5042632"/>
            <a:ext cx="1277318" cy="868018"/>
          </a:xfrm>
          <a:prstGeom prst="curvedConnector4">
            <a:avLst>
              <a:gd name="adj1" fmla="val 35445"/>
              <a:gd name="adj2" fmla="val 126336"/>
            </a:avLst>
          </a:prstGeom>
          <a:ln w="5715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65978B86-A586-6FE3-D9F8-A2278D86514C}"/>
              </a:ext>
            </a:extLst>
          </p:cNvPr>
          <p:cNvSpPr/>
          <p:nvPr/>
        </p:nvSpPr>
        <p:spPr>
          <a:xfrm>
            <a:off x="9167319" y="3136597"/>
            <a:ext cx="734324" cy="732826"/>
          </a:xfrm>
          <a:prstGeom prst="flowChartConnector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F5C291D-4514-653C-6EFD-D83000794626}"/>
              </a:ext>
            </a:extLst>
          </p:cNvPr>
          <p:cNvSpPr txBox="1"/>
          <p:nvPr/>
        </p:nvSpPr>
        <p:spPr>
          <a:xfrm>
            <a:off x="9062492" y="3255464"/>
            <a:ext cx="943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</a:rPr>
              <a:t>System Noise</a:t>
            </a:r>
            <a:endParaRPr lang="en-CH" sz="1400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0DFB4C-A848-A8E3-9CBB-14B283050477}"/>
              </a:ext>
            </a:extLst>
          </p:cNvPr>
          <p:cNvSpPr txBox="1"/>
          <p:nvPr/>
        </p:nvSpPr>
        <p:spPr>
          <a:xfrm>
            <a:off x="6806071" y="5144381"/>
            <a:ext cx="3200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Binary (0,1) variable. Takes a value of 1 on days when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Kirki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scratches, 0 otherwise. The probability of scratching is driven by urge to scratch.</a:t>
            </a:r>
            <a:endParaRPr lang="en-CH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7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6F7BB-1786-0584-2461-A4ADEFFE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between urge and scratching</a:t>
            </a:r>
            <a:endParaRPr lang="en-CH" dirty="0"/>
          </a:p>
        </p:txBody>
      </p:sp>
      <p:pic>
        <p:nvPicPr>
          <p:cNvPr id="5" name="Content Placeholder 4" descr="A graph with a line&#10;&#10;AI-generated content may be incorrect.">
            <a:extLst>
              <a:ext uri="{FF2B5EF4-FFF2-40B4-BE49-F238E27FC236}">
                <a16:creationId xmlns:a16="http://schemas.microsoft.com/office/drawing/2014/main" id="{7D9F2FB3-7278-9D8C-FFF9-8AB5AAB8E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86" y="1690688"/>
            <a:ext cx="7207628" cy="5148307"/>
          </a:xfrm>
        </p:spPr>
      </p:pic>
    </p:spTree>
    <p:extLst>
      <p:ext uri="{BB962C8B-B14F-4D97-AF65-F5344CB8AC3E}">
        <p14:creationId xmlns:p14="http://schemas.microsoft.com/office/powerpoint/2010/main" val="101814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8183-F8AB-76FD-FF48-B78732C4A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full process</a:t>
            </a:r>
            <a:endParaRPr lang="en-CH" dirty="0"/>
          </a:p>
        </p:txBody>
      </p:sp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D0366159-4A5F-E4B4-2141-3E079DD3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58" y="1579738"/>
            <a:ext cx="7218484" cy="51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6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97E0-C498-F88A-DB8B-860E53FA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Learning through the case study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23417-0EA9-2CEF-27E1-4DF8B6662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650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Think of which assumptions of the model are central to our conclusions (e.g. allergen decay rate)</a:t>
            </a:r>
          </a:p>
          <a:p>
            <a:r>
              <a:rPr lang="en-US" dirty="0"/>
              <a:t>Think of which assumptions are trivial</a:t>
            </a:r>
          </a:p>
          <a:p>
            <a:r>
              <a:rPr lang="en-US" dirty="0"/>
              <a:t>What measurements would help you fine-tune the model to make reliable inferences about the trustworthiness of the intervention?</a:t>
            </a:r>
          </a:p>
          <a:p>
            <a:r>
              <a:rPr lang="en-US" dirty="0"/>
              <a:t>There’s a file that can provide some guidance: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GitHub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 kirki_case_10.qmd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	</a:t>
            </a:r>
            <a:r>
              <a:rPr lang="en-US" dirty="0">
                <a:sym typeface="Wingdings" panose="05000000000000000000" pitchFamily="2" charset="2"/>
              </a:rPr>
              <a:t>Knit this file “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Render</a:t>
            </a:r>
            <a:r>
              <a:rPr lang="en-US" dirty="0">
                <a:sym typeface="Wingdings" panose="05000000000000000000" pitchFamily="2" charset="2"/>
              </a:rPr>
              <a:t>” button to get an html file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5525-3EA1-D5ED-C9F8-B7B0A6EF7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919" y="4603793"/>
            <a:ext cx="5648099" cy="22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98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A28FB-E0AD-0DEC-2D5C-5063DAF2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 </a:t>
            </a:r>
            <a:r>
              <a:rPr lang="gu-IN" dirty="0"/>
              <a:t>૮</a:t>
            </a:r>
            <a:r>
              <a:rPr lang="en-US" dirty="0"/>
              <a:t> º</a:t>
            </a:r>
            <a:r>
              <a:rPr lang="ar-AE" dirty="0"/>
              <a:t>ﻌ</a:t>
            </a:r>
            <a:r>
              <a:rPr lang="en-US" dirty="0"/>
              <a:t>º</a:t>
            </a:r>
            <a:r>
              <a:rPr lang="ka-GE" dirty="0"/>
              <a:t>ა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88079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ED03F-0F06-BC90-66C7-C45FCC1E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/>
              <a:t>In-class walkthrough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8167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DFC3-8E4B-492A-439F-C453CD4C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a simple model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41FA8-3DBF-C20A-9D03-26BBB425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primary question that we want to answer?</a:t>
            </a:r>
          </a:p>
          <a:p>
            <a:r>
              <a:rPr lang="en-US" dirty="0"/>
              <a:t>What do we need to know to answer this question?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77012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A5C84-91E5-1765-DB6C-412C4772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4091-9484-E6DC-C36C-A1AFB284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ideal elimination diet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A1ECC-16D5-5ECA-0122-172692E3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Choose necessary variables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</a:p>
          <a:p>
            <a:pPr marL="457200" lvl="1" indent="0">
              <a:buNone/>
            </a:pPr>
            <a:r>
              <a:rPr lang="en-US" dirty="0"/>
              <a:t>2. </a:t>
            </a:r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C9447-D9D3-5201-89B8-54516A3CB635}"/>
              </a:ext>
            </a:extLst>
          </p:cNvPr>
          <p:cNvSpPr/>
          <p:nvPr/>
        </p:nvSpPr>
        <p:spPr>
          <a:xfrm>
            <a:off x="3644348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6F9E83-0D09-40E9-00EF-B3C036A32666}"/>
              </a:ext>
            </a:extLst>
          </p:cNvPr>
          <p:cNvSpPr/>
          <p:nvPr/>
        </p:nvSpPr>
        <p:spPr>
          <a:xfrm>
            <a:off x="7171082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CB866-A264-3BF5-0F26-52BD2C2C02E8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380383" y="4697898"/>
            <a:ext cx="17906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2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0BF76-4A97-4E85-474A-E35F168B2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2F055-9E80-7BBC-04CB-67674828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ideal elimination diet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4D9BB-DF41-7F88-7F73-93EFE183A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necessary variables: </a:t>
            </a:r>
          </a:p>
          <a:p>
            <a:pPr marL="457200" lvl="1" indent="0">
              <a:buNone/>
            </a:pPr>
            <a:r>
              <a:rPr lang="en-US" dirty="0"/>
              <a:t>1. Allergen count</a:t>
            </a:r>
          </a:p>
          <a:p>
            <a:pPr marL="457200" lvl="1" indent="0">
              <a:buNone/>
            </a:pPr>
            <a:r>
              <a:rPr lang="en-US" dirty="0"/>
              <a:t>2. Protein input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BBA268-B8E3-14E2-3273-ABFD7F322341}"/>
              </a:ext>
            </a:extLst>
          </p:cNvPr>
          <p:cNvSpPr/>
          <p:nvPr/>
        </p:nvSpPr>
        <p:spPr>
          <a:xfrm>
            <a:off x="3644348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CF53AC-9BFA-27F5-F4F5-B65F3BFC550D}"/>
              </a:ext>
            </a:extLst>
          </p:cNvPr>
          <p:cNvSpPr/>
          <p:nvPr/>
        </p:nvSpPr>
        <p:spPr>
          <a:xfrm>
            <a:off x="7171082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922AE5-A88E-FBD4-AA15-200BB9D3FE8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380383" y="4697898"/>
            <a:ext cx="17906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E877CB-DC5B-4F98-1396-0BF2E5F47817}"/>
              </a:ext>
            </a:extLst>
          </p:cNvPr>
          <p:cNvSpPr txBox="1"/>
          <p:nvPr/>
        </p:nvSpPr>
        <p:spPr>
          <a:xfrm>
            <a:off x="3849756" y="4374731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FEA9FE-2F5E-12EE-25B0-B49354C1996D}"/>
              </a:ext>
            </a:extLst>
          </p:cNvPr>
          <p:cNvSpPr txBox="1"/>
          <p:nvPr/>
        </p:nvSpPr>
        <p:spPr>
          <a:xfrm>
            <a:off x="7376491" y="4374730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7169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762FC-46BA-CC72-C650-D95DDB98F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DFA72-98D5-9937-93BF-E26BB525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ideal elimination diet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9A0A6-C047-6101-3AF2-99812577F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necessary shocks/interventions: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</a:p>
          <a:p>
            <a:pPr marL="457200" lvl="1" indent="0">
              <a:buNone/>
            </a:pPr>
            <a:r>
              <a:rPr lang="en-US" dirty="0"/>
              <a:t>2.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D68A01-273E-1FC6-519C-041E7D4F43BE}"/>
              </a:ext>
            </a:extLst>
          </p:cNvPr>
          <p:cNvSpPr/>
          <p:nvPr/>
        </p:nvSpPr>
        <p:spPr>
          <a:xfrm>
            <a:off x="3644348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5D6DF4-4CD3-0C3D-D697-FB62FCBD21DC}"/>
              </a:ext>
            </a:extLst>
          </p:cNvPr>
          <p:cNvSpPr/>
          <p:nvPr/>
        </p:nvSpPr>
        <p:spPr>
          <a:xfrm>
            <a:off x="7171082" y="4273828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C3E62BC-3961-BF07-EC77-DCC31F401644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380383" y="4697898"/>
            <a:ext cx="179069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1F4D79C-D2EC-2CE8-E4DF-BBBA06BB5F56}"/>
              </a:ext>
            </a:extLst>
          </p:cNvPr>
          <p:cNvSpPr txBox="1"/>
          <p:nvPr/>
        </p:nvSpPr>
        <p:spPr>
          <a:xfrm>
            <a:off x="3849756" y="4374731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D8773E-8080-C06A-69DE-2D8F044F06FD}"/>
              </a:ext>
            </a:extLst>
          </p:cNvPr>
          <p:cNvSpPr txBox="1"/>
          <p:nvPr/>
        </p:nvSpPr>
        <p:spPr>
          <a:xfrm>
            <a:off x="7376491" y="4374730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31750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C712-ED2A-468C-B3AC-C87FE4D97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A5CB0-71B3-49AD-1842-59081A2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 ideal elimination diet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0A91A-55A4-C44A-B0C8-52A77400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necessary shocks/interventions: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</a:p>
          <a:p>
            <a:pPr marL="457200" lvl="1" indent="0">
              <a:buNone/>
            </a:pPr>
            <a:r>
              <a:rPr lang="en-US" dirty="0"/>
              <a:t>2. </a:t>
            </a:r>
          </a:p>
          <a:p>
            <a:endParaRPr lang="en-US" dirty="0"/>
          </a:p>
          <a:p>
            <a:endParaRPr lang="en-US" dirty="0"/>
          </a:p>
          <a:p>
            <a:endParaRPr lang="en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77161D-A50C-6875-9870-4309A9A5EB5F}"/>
              </a:ext>
            </a:extLst>
          </p:cNvPr>
          <p:cNvSpPr/>
          <p:nvPr/>
        </p:nvSpPr>
        <p:spPr>
          <a:xfrm>
            <a:off x="48942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5BEAA2-05D9-466B-AAEE-24C932EC1D5B}"/>
              </a:ext>
            </a:extLst>
          </p:cNvPr>
          <p:cNvSpPr/>
          <p:nvPr/>
        </p:nvSpPr>
        <p:spPr>
          <a:xfrm>
            <a:off x="80813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E6E96B-4EE8-FA5A-F237-5C6250DD2572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6630253" y="5502491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49F3CB-28EF-7F79-4104-9691E29BB7AE}"/>
              </a:ext>
            </a:extLst>
          </p:cNvPr>
          <p:cNvSpPr txBox="1"/>
          <p:nvPr/>
        </p:nvSpPr>
        <p:spPr>
          <a:xfrm>
            <a:off x="5099626" y="5179324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Protein input</a:t>
            </a:r>
            <a:endParaRPr lang="en-CH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76C09-E237-A563-C352-4DEA0D8B19B9}"/>
              </a:ext>
            </a:extLst>
          </p:cNvPr>
          <p:cNvSpPr txBox="1"/>
          <p:nvPr/>
        </p:nvSpPr>
        <p:spPr>
          <a:xfrm>
            <a:off x="8286727" y="5179323"/>
            <a:ext cx="132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Allergen count</a:t>
            </a:r>
            <a:endParaRPr lang="en-CH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B36AD9-EEE9-7B97-7E53-2550093EBFA9}"/>
              </a:ext>
            </a:extLst>
          </p:cNvPr>
          <p:cNvSpPr/>
          <p:nvPr/>
        </p:nvSpPr>
        <p:spPr>
          <a:xfrm>
            <a:off x="4894218" y="3276129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8088A72-1FB0-BF24-C688-096089256646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5762236" y="4124268"/>
            <a:ext cx="0" cy="95415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DE08A3F-0CD6-C527-E4CC-7F2A1D2D988F}"/>
              </a:ext>
            </a:extLst>
          </p:cNvPr>
          <p:cNvSpPr/>
          <p:nvPr/>
        </p:nvSpPr>
        <p:spPr>
          <a:xfrm>
            <a:off x="1707118" y="5078421"/>
            <a:ext cx="1736035" cy="84813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75BB76-32DC-1DFE-CBB5-C67B8604F67C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3443153" y="5502491"/>
            <a:ext cx="14510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9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1645</Words>
  <Application>Microsoft Office PowerPoint</Application>
  <PresentationFormat>Widescreen</PresentationFormat>
  <Paragraphs>208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Wingdings</vt:lpstr>
      <vt:lpstr>Office Theme</vt:lpstr>
      <vt:lpstr>Dynamic Systems Thinking for Psychologists</vt:lpstr>
      <vt:lpstr>Is this elimination trial worthwhile?</vt:lpstr>
      <vt:lpstr>Take 5 minutes to read and make some notes</vt:lpstr>
      <vt:lpstr>In-class walkthrough</vt:lpstr>
      <vt:lpstr>Let’s start with a simple model</vt:lpstr>
      <vt:lpstr>Evaluating an ideal elimination diet</vt:lpstr>
      <vt:lpstr>Evaluating an ideal elimination diet</vt:lpstr>
      <vt:lpstr>Evaluating an ideal elimination diet</vt:lpstr>
      <vt:lpstr>Evaluating an ideal elimination diet</vt:lpstr>
      <vt:lpstr>Evaluating an ideal elimination diet</vt:lpstr>
      <vt:lpstr>Think of each element as a process</vt:lpstr>
      <vt:lpstr>Think of each element as a process</vt:lpstr>
      <vt:lpstr>Think of each element as a process</vt:lpstr>
      <vt:lpstr>Think of each element as a process</vt:lpstr>
      <vt:lpstr>Formalize this process</vt:lpstr>
      <vt:lpstr>Initializing the process</vt:lpstr>
      <vt:lpstr>Visualizing the elimination trial under ideal conditions</vt:lpstr>
      <vt:lpstr>Adding more complexity: Kirki snacking on lavender</vt:lpstr>
      <vt:lpstr>Adding lavender eating</vt:lpstr>
      <vt:lpstr>Adding lavender eating</vt:lpstr>
      <vt:lpstr>Adding lavender toxins</vt:lpstr>
      <vt:lpstr>Formalizing the process</vt:lpstr>
      <vt:lpstr>Visualizing the elimination trial with toxin effect added</vt:lpstr>
      <vt:lpstr>Last layer of complexity: Kirki’s random snacking in the park</vt:lpstr>
      <vt:lpstr>Last layer of complexity: Kirki’s random snacking in the park</vt:lpstr>
      <vt:lpstr>Last layer of complexity: Kirki’s random snacking in the park</vt:lpstr>
      <vt:lpstr>Formalize this process</vt:lpstr>
      <vt:lpstr>Visualizing the elimination trial with toxin and snacking added</vt:lpstr>
      <vt:lpstr>From latents to observables</vt:lpstr>
      <vt:lpstr>Kirki’s behaviour</vt:lpstr>
      <vt:lpstr>What observations our model generates</vt:lpstr>
      <vt:lpstr>What observations our model generates</vt:lpstr>
      <vt:lpstr>Relationship between urge and scratching</vt:lpstr>
      <vt:lpstr>Visualizing the full process</vt:lpstr>
      <vt:lpstr>Learning through the case study</vt:lpstr>
      <vt:lpstr>Thank you for listening ૮ ºﻌºა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Aristodemou</dc:creator>
  <cp:lastModifiedBy>Michael Aristodemou</cp:lastModifiedBy>
  <cp:revision>1</cp:revision>
  <dcterms:created xsi:type="dcterms:W3CDTF">2025-11-13T09:29:37Z</dcterms:created>
  <dcterms:modified xsi:type="dcterms:W3CDTF">2025-11-20T09:28:12Z</dcterms:modified>
</cp:coreProperties>
</file>